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0"/>
  </p:notesMasterIdLst>
  <p:sldIdLst>
    <p:sldId id="256" r:id="rId5"/>
    <p:sldId id="279" r:id="rId6"/>
    <p:sldId id="280" r:id="rId7"/>
    <p:sldId id="329" r:id="rId8"/>
    <p:sldId id="330" r:id="rId9"/>
    <p:sldId id="331" r:id="rId10"/>
    <p:sldId id="272" r:id="rId11"/>
    <p:sldId id="286" r:id="rId12"/>
    <p:sldId id="285" r:id="rId13"/>
    <p:sldId id="282" r:id="rId14"/>
    <p:sldId id="259" r:id="rId15"/>
    <p:sldId id="287" r:id="rId16"/>
    <p:sldId id="288" r:id="rId17"/>
    <p:sldId id="299" r:id="rId18"/>
    <p:sldId id="291" r:id="rId19"/>
    <p:sldId id="289" r:id="rId20"/>
    <p:sldId id="292" r:id="rId21"/>
    <p:sldId id="322" r:id="rId22"/>
    <p:sldId id="293" r:id="rId23"/>
    <p:sldId id="294" r:id="rId24"/>
    <p:sldId id="308" r:id="rId25"/>
    <p:sldId id="302" r:id="rId26"/>
    <p:sldId id="333" r:id="rId27"/>
    <p:sldId id="335" r:id="rId28"/>
    <p:sldId id="337" r:id="rId29"/>
    <p:sldId id="262" r:id="rId30"/>
    <p:sldId id="296" r:id="rId31"/>
    <p:sldId id="263" r:id="rId32"/>
    <p:sldId id="338" r:id="rId33"/>
    <p:sldId id="339" r:id="rId34"/>
    <p:sldId id="327" r:id="rId35"/>
    <p:sldId id="297" r:id="rId36"/>
    <p:sldId id="264" r:id="rId37"/>
    <p:sldId id="281" r:id="rId38"/>
    <p:sldId id="298" r:id="rId39"/>
  </p:sldIdLst>
  <p:sldSz cx="12192000" cy="6858000"/>
  <p:notesSz cx="6858000" cy="9144000"/>
  <p:embeddedFontLst>
    <p:embeddedFont>
      <p:font typeface="HY견고딕" panose="02030600000101010101" pitchFamily="18" charset="-127"/>
      <p:regular r:id="rId41"/>
    </p:embeddedFont>
    <p:embeddedFont>
      <p:font typeface="나눔스퀘어 Light" panose="020B0600000101010101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양진체 " panose="02020503000000000000" pitchFamily="18" charset="-127"/>
      <p:regular r:id="rId45"/>
    </p:embeddedFont>
    <p:embeddedFont>
      <p:font typeface="창원단감아삭 Bold" panose="020B0803000000000000" pitchFamily="50" charset="-127"/>
      <p:bold r:id="rId46"/>
    </p:embeddedFont>
    <p:embeddedFont>
      <p:font typeface="코트라 희망체" panose="020B0600000101010101" pitchFamily="50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C9DB"/>
    <a:srgbClr val="4CAF50"/>
    <a:srgbClr val="FFC107"/>
    <a:srgbClr val="FF5722"/>
    <a:srgbClr val="874DF1"/>
    <a:srgbClr val="F5F5F5"/>
    <a:srgbClr val="418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204" autoAdjust="0"/>
    <p:restoredTop sz="64660" autoAdjust="0"/>
  </p:normalViewPr>
  <p:slideViewPr>
    <p:cSldViewPr snapToGrid="0" showGuides="1">
      <p:cViewPr varScale="1">
        <p:scale>
          <a:sx n="110" d="100"/>
          <a:sy n="110" d="100"/>
        </p:scale>
        <p:origin x="618" y="1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5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55289150970629"/>
          <c:y val="8.5425186157779803E-2"/>
          <c:w val="0.79481070801398801"/>
          <c:h val="0.774236527098084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28-4776-933F-EEEE930B8787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128-4776-933F-EEEE930B87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28-4776-933F-EEEE930B8787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CD5-4F7E-A5FF-B16DE790B05F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2CD5-4F7E-A5FF-B16DE790B05F}"/>
              </c:ext>
            </c:extLst>
          </c:dPt>
          <c:dLbls>
            <c:dLbl>
              <c:idx val="3"/>
              <c:layout>
                <c:manualLayout>
                  <c:x val="-0.24045961234362023"/>
                  <c:y val="-0.1166522684346116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D5-4F7E-A5FF-B16DE790B05F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CD5-4F7E-A5FF-B16DE790B05F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1회</c:v>
                </c:pt>
                <c:pt idx="1">
                  <c:v>2회</c:v>
                </c:pt>
                <c:pt idx="2">
                  <c:v>3회</c:v>
                </c:pt>
                <c:pt idx="3">
                  <c:v>4회</c:v>
                </c:pt>
                <c:pt idx="4">
                  <c:v>5회 이상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 formatCode="0%">
                  <c:v>0.4</c:v>
                </c:pt>
                <c:pt idx="1">
                  <c:v>0.26700000000000002</c:v>
                </c:pt>
                <c:pt idx="2">
                  <c:v>0.13300000000000001</c:v>
                </c:pt>
                <c:pt idx="3">
                  <c:v>3.3000000000000002E-2</c:v>
                </c:pt>
                <c:pt idx="4">
                  <c:v>0.16700000000000001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D5-4F7E-A5FF-B16DE790B05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5CA08E-5D50-43AB-BE56-13C68C6ED385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CF98966-8E15-4A50-9103-8D830234552C}">
      <dgm:prSet phldrT="[텍스트]"/>
      <dgm:spPr/>
      <dgm:t>
        <a:bodyPr/>
        <a:lstStyle/>
        <a:p>
          <a:pPr latinLnBrk="1"/>
          <a:r>
            <a:rPr lang="ko-KR" altLang="en-US" dirty="0"/>
            <a:t>주변 맛집 소개</a:t>
          </a:r>
        </a:p>
      </dgm:t>
    </dgm:pt>
    <dgm:pt modelId="{46F8B96B-AD45-4D0E-9091-1093D001CAA8}" type="parTrans" cxnId="{65C67DA1-0405-43F8-A109-7679A4213BD5}">
      <dgm:prSet/>
      <dgm:spPr/>
      <dgm:t>
        <a:bodyPr/>
        <a:lstStyle/>
        <a:p>
          <a:pPr latinLnBrk="1"/>
          <a:endParaRPr lang="ko-KR" altLang="en-US"/>
        </a:p>
      </dgm:t>
    </dgm:pt>
    <dgm:pt modelId="{3657A761-DF8B-4B89-953E-0102D6DD6806}" type="sibTrans" cxnId="{65C67DA1-0405-43F8-A109-7679A4213BD5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7345D1C-078B-4103-8CB4-54F37C9C5BA4}">
      <dgm:prSet phldrT="[텍스트]"/>
      <dgm:spPr/>
      <dgm:t>
        <a:bodyPr/>
        <a:lstStyle/>
        <a:p>
          <a:pPr latinLnBrk="1"/>
          <a:r>
            <a:rPr lang="ko-KR" altLang="en-US" dirty="0"/>
            <a:t>주변 관광지 정보</a:t>
          </a:r>
        </a:p>
      </dgm:t>
    </dgm:pt>
    <dgm:pt modelId="{E29F5AC9-F6FB-42C9-B0A7-51A658907F7F}" type="sibTrans" cxnId="{FDFE08D4-3ED9-43FC-812E-EBBF2E1C645B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4FAF09B3-8B98-4030-AF2F-5A2BF0805622}" type="parTrans" cxnId="{FDFE08D4-3ED9-43FC-812E-EBBF2E1C645B}">
      <dgm:prSet/>
      <dgm:spPr/>
      <dgm:t>
        <a:bodyPr/>
        <a:lstStyle/>
        <a:p>
          <a:pPr latinLnBrk="1"/>
          <a:endParaRPr lang="ko-KR" altLang="en-US"/>
        </a:p>
      </dgm:t>
    </dgm:pt>
    <dgm:pt modelId="{F6F5561A-752C-4B1B-ADEE-1C03EE8B28E5}" type="pres">
      <dgm:prSet presAssocID="{955CA08E-5D50-43AB-BE56-13C68C6ED385}" presName="Name0" presStyleCnt="0">
        <dgm:presLayoutVars>
          <dgm:chMax val="7"/>
          <dgm:chPref val="7"/>
          <dgm:dir/>
        </dgm:presLayoutVars>
      </dgm:prSet>
      <dgm:spPr/>
    </dgm:pt>
    <dgm:pt modelId="{A1145AC2-E275-4CA3-94BE-58BA5F2BD5A8}" type="pres">
      <dgm:prSet presAssocID="{955CA08E-5D50-43AB-BE56-13C68C6ED385}" presName="dot1" presStyleLbl="alignNode1" presStyleIdx="0" presStyleCnt="10"/>
      <dgm:spPr/>
    </dgm:pt>
    <dgm:pt modelId="{732C00D6-7E47-4F58-B505-3DDA09768DBA}" type="pres">
      <dgm:prSet presAssocID="{955CA08E-5D50-43AB-BE56-13C68C6ED385}" presName="dot2" presStyleLbl="alignNode1" presStyleIdx="1" presStyleCnt="10"/>
      <dgm:spPr/>
    </dgm:pt>
    <dgm:pt modelId="{76210F41-34DB-4659-8717-720E7C10EE4A}" type="pres">
      <dgm:prSet presAssocID="{955CA08E-5D50-43AB-BE56-13C68C6ED385}" presName="dot3" presStyleLbl="alignNode1" presStyleIdx="2" presStyleCnt="10"/>
      <dgm:spPr/>
    </dgm:pt>
    <dgm:pt modelId="{544F4B1E-4DB8-46E5-B1B5-C2AD7C7C307A}" type="pres">
      <dgm:prSet presAssocID="{955CA08E-5D50-43AB-BE56-13C68C6ED385}" presName="dotArrow1" presStyleLbl="alignNode1" presStyleIdx="3" presStyleCnt="10"/>
      <dgm:spPr/>
    </dgm:pt>
    <dgm:pt modelId="{221F6385-8965-411F-95DA-F0C3D5C39F60}" type="pres">
      <dgm:prSet presAssocID="{955CA08E-5D50-43AB-BE56-13C68C6ED385}" presName="dotArrow2" presStyleLbl="alignNode1" presStyleIdx="4" presStyleCnt="10"/>
      <dgm:spPr/>
    </dgm:pt>
    <dgm:pt modelId="{7A9BB218-E9CC-4E38-874B-D84C28B51E5C}" type="pres">
      <dgm:prSet presAssocID="{955CA08E-5D50-43AB-BE56-13C68C6ED385}" presName="dotArrow3" presStyleLbl="alignNode1" presStyleIdx="5" presStyleCnt="10"/>
      <dgm:spPr/>
    </dgm:pt>
    <dgm:pt modelId="{4F80001F-D2A6-49DD-98EA-19ED62DF7092}" type="pres">
      <dgm:prSet presAssocID="{955CA08E-5D50-43AB-BE56-13C68C6ED385}" presName="dotArrow4" presStyleLbl="alignNode1" presStyleIdx="6" presStyleCnt="10"/>
      <dgm:spPr/>
    </dgm:pt>
    <dgm:pt modelId="{21FAB050-25C5-4A94-9816-ACC6432C335F}" type="pres">
      <dgm:prSet presAssocID="{955CA08E-5D50-43AB-BE56-13C68C6ED385}" presName="dotArrow5" presStyleLbl="alignNode1" presStyleIdx="7" presStyleCnt="10"/>
      <dgm:spPr/>
    </dgm:pt>
    <dgm:pt modelId="{8E88090A-E5C9-40D4-8C3F-F5EEADA8C3E2}" type="pres">
      <dgm:prSet presAssocID="{955CA08E-5D50-43AB-BE56-13C68C6ED385}" presName="dotArrow6" presStyleLbl="alignNode1" presStyleIdx="8" presStyleCnt="10"/>
      <dgm:spPr/>
    </dgm:pt>
    <dgm:pt modelId="{B9CF7892-50EB-47DC-8B7B-E94263E10332}" type="pres">
      <dgm:prSet presAssocID="{955CA08E-5D50-43AB-BE56-13C68C6ED385}" presName="dotArrow7" presStyleLbl="alignNode1" presStyleIdx="9" presStyleCnt="10"/>
      <dgm:spPr/>
    </dgm:pt>
    <dgm:pt modelId="{A1935BB8-FAAD-48B2-9174-54724F41D40F}" type="pres">
      <dgm:prSet presAssocID="{3CF98966-8E15-4A50-9103-8D830234552C}" presName="parTx1" presStyleLbl="node1" presStyleIdx="0" presStyleCnt="2"/>
      <dgm:spPr/>
    </dgm:pt>
    <dgm:pt modelId="{439F49A5-2353-4855-8CD4-A10B33259BB2}" type="pres">
      <dgm:prSet presAssocID="{3657A761-DF8B-4B89-953E-0102D6DD6806}" presName="picture1" presStyleCnt="0"/>
      <dgm:spPr/>
    </dgm:pt>
    <dgm:pt modelId="{85126214-ECCF-4DF6-BCDD-9D12BBB5E2DD}" type="pres">
      <dgm:prSet presAssocID="{3657A761-DF8B-4B89-953E-0102D6DD6806}" presName="imageRepeatNode" presStyleLbl="fgImgPlace1" presStyleIdx="0" presStyleCnt="2"/>
      <dgm:spPr/>
    </dgm:pt>
    <dgm:pt modelId="{ED0E269B-3449-4420-A12F-116B16E9B030}" type="pres">
      <dgm:prSet presAssocID="{07345D1C-078B-4103-8CB4-54F37C9C5BA4}" presName="parTx2" presStyleLbl="node1" presStyleIdx="1" presStyleCnt="2"/>
      <dgm:spPr/>
    </dgm:pt>
    <dgm:pt modelId="{5D54F067-E283-43B7-8AAE-A60571EBF254}" type="pres">
      <dgm:prSet presAssocID="{E29F5AC9-F6FB-42C9-B0A7-51A658907F7F}" presName="picture2" presStyleCnt="0"/>
      <dgm:spPr/>
    </dgm:pt>
    <dgm:pt modelId="{6259E684-0C35-44C6-84AD-90EC8D522C39}" type="pres">
      <dgm:prSet presAssocID="{E29F5AC9-F6FB-42C9-B0A7-51A658907F7F}" presName="imageRepeatNode" presStyleLbl="fgImgPlace1" presStyleIdx="1" presStyleCnt="2"/>
      <dgm:spPr/>
    </dgm:pt>
  </dgm:ptLst>
  <dgm:cxnLst>
    <dgm:cxn modelId="{D1BCA806-01CB-4F29-BC1E-B73CB35A2CB3}" type="presOf" srcId="{07345D1C-078B-4103-8CB4-54F37C9C5BA4}" destId="{ED0E269B-3449-4420-A12F-116B16E9B030}" srcOrd="0" destOrd="0" presId="urn:microsoft.com/office/officeart/2008/layout/AscendingPictureAccentProcess"/>
    <dgm:cxn modelId="{E6CADF0E-5266-4F8B-967F-36A070F68706}" type="presOf" srcId="{3657A761-DF8B-4B89-953E-0102D6DD6806}" destId="{85126214-ECCF-4DF6-BCDD-9D12BBB5E2DD}" srcOrd="0" destOrd="0" presId="urn:microsoft.com/office/officeart/2008/layout/AscendingPictureAccentProcess"/>
    <dgm:cxn modelId="{3626663B-30B2-4BFD-8A74-2E9F7E24E536}" type="presOf" srcId="{E29F5AC9-F6FB-42C9-B0A7-51A658907F7F}" destId="{6259E684-0C35-44C6-84AD-90EC8D522C39}" srcOrd="0" destOrd="0" presId="urn:microsoft.com/office/officeart/2008/layout/AscendingPictureAccentProcess"/>
    <dgm:cxn modelId="{1B3CBE6F-8B76-4929-92D3-C29782FB6680}" type="presOf" srcId="{955CA08E-5D50-43AB-BE56-13C68C6ED385}" destId="{F6F5561A-752C-4B1B-ADEE-1C03EE8B28E5}" srcOrd="0" destOrd="0" presId="urn:microsoft.com/office/officeart/2008/layout/AscendingPictureAccentProcess"/>
    <dgm:cxn modelId="{65C67DA1-0405-43F8-A109-7679A4213BD5}" srcId="{955CA08E-5D50-43AB-BE56-13C68C6ED385}" destId="{3CF98966-8E15-4A50-9103-8D830234552C}" srcOrd="0" destOrd="0" parTransId="{46F8B96B-AD45-4D0E-9091-1093D001CAA8}" sibTransId="{3657A761-DF8B-4B89-953E-0102D6DD6806}"/>
    <dgm:cxn modelId="{FDFE08D4-3ED9-43FC-812E-EBBF2E1C645B}" srcId="{955CA08E-5D50-43AB-BE56-13C68C6ED385}" destId="{07345D1C-078B-4103-8CB4-54F37C9C5BA4}" srcOrd="1" destOrd="0" parTransId="{4FAF09B3-8B98-4030-AF2F-5A2BF0805622}" sibTransId="{E29F5AC9-F6FB-42C9-B0A7-51A658907F7F}"/>
    <dgm:cxn modelId="{FED3B7FE-785D-4126-9A75-7DA9841C935A}" type="presOf" srcId="{3CF98966-8E15-4A50-9103-8D830234552C}" destId="{A1935BB8-FAAD-48B2-9174-54724F41D40F}" srcOrd="0" destOrd="0" presId="urn:microsoft.com/office/officeart/2008/layout/AscendingPictureAccentProcess"/>
    <dgm:cxn modelId="{2D791F45-795D-430D-97AD-10322D9D86B9}" type="presParOf" srcId="{F6F5561A-752C-4B1B-ADEE-1C03EE8B28E5}" destId="{A1145AC2-E275-4CA3-94BE-58BA5F2BD5A8}" srcOrd="0" destOrd="0" presId="urn:microsoft.com/office/officeart/2008/layout/AscendingPictureAccentProcess"/>
    <dgm:cxn modelId="{27D814D6-7725-41D9-96D6-0C68C5901F2C}" type="presParOf" srcId="{F6F5561A-752C-4B1B-ADEE-1C03EE8B28E5}" destId="{732C00D6-7E47-4F58-B505-3DDA09768DBA}" srcOrd="1" destOrd="0" presId="urn:microsoft.com/office/officeart/2008/layout/AscendingPictureAccentProcess"/>
    <dgm:cxn modelId="{683EDDBC-ABEE-4838-A479-1FEACD7703DB}" type="presParOf" srcId="{F6F5561A-752C-4B1B-ADEE-1C03EE8B28E5}" destId="{76210F41-34DB-4659-8717-720E7C10EE4A}" srcOrd="2" destOrd="0" presId="urn:microsoft.com/office/officeart/2008/layout/AscendingPictureAccentProcess"/>
    <dgm:cxn modelId="{762C839D-736B-446E-BAE3-52B6BB54D34A}" type="presParOf" srcId="{F6F5561A-752C-4B1B-ADEE-1C03EE8B28E5}" destId="{544F4B1E-4DB8-46E5-B1B5-C2AD7C7C307A}" srcOrd="3" destOrd="0" presId="urn:microsoft.com/office/officeart/2008/layout/AscendingPictureAccentProcess"/>
    <dgm:cxn modelId="{B28F6CB2-7074-4F70-B26E-0EBCB6F0A3BB}" type="presParOf" srcId="{F6F5561A-752C-4B1B-ADEE-1C03EE8B28E5}" destId="{221F6385-8965-411F-95DA-F0C3D5C39F60}" srcOrd="4" destOrd="0" presId="urn:microsoft.com/office/officeart/2008/layout/AscendingPictureAccentProcess"/>
    <dgm:cxn modelId="{C72D4F25-8759-4F44-AD20-0F3A520F1AF3}" type="presParOf" srcId="{F6F5561A-752C-4B1B-ADEE-1C03EE8B28E5}" destId="{7A9BB218-E9CC-4E38-874B-D84C28B51E5C}" srcOrd="5" destOrd="0" presId="urn:microsoft.com/office/officeart/2008/layout/AscendingPictureAccentProcess"/>
    <dgm:cxn modelId="{49B48D3B-E4DB-41BE-A74D-015D2F8CF822}" type="presParOf" srcId="{F6F5561A-752C-4B1B-ADEE-1C03EE8B28E5}" destId="{4F80001F-D2A6-49DD-98EA-19ED62DF7092}" srcOrd="6" destOrd="0" presId="urn:microsoft.com/office/officeart/2008/layout/AscendingPictureAccentProcess"/>
    <dgm:cxn modelId="{D8D4A9F3-4C29-4B39-89D9-63C9AFDD7226}" type="presParOf" srcId="{F6F5561A-752C-4B1B-ADEE-1C03EE8B28E5}" destId="{21FAB050-25C5-4A94-9816-ACC6432C335F}" srcOrd="7" destOrd="0" presId="urn:microsoft.com/office/officeart/2008/layout/AscendingPictureAccentProcess"/>
    <dgm:cxn modelId="{548BEDD5-4466-4713-9990-E160903C7A3D}" type="presParOf" srcId="{F6F5561A-752C-4B1B-ADEE-1C03EE8B28E5}" destId="{8E88090A-E5C9-40D4-8C3F-F5EEADA8C3E2}" srcOrd="8" destOrd="0" presId="urn:microsoft.com/office/officeart/2008/layout/AscendingPictureAccentProcess"/>
    <dgm:cxn modelId="{B4DF3AD0-39CF-4C52-B9BD-AB3CB8348614}" type="presParOf" srcId="{F6F5561A-752C-4B1B-ADEE-1C03EE8B28E5}" destId="{B9CF7892-50EB-47DC-8B7B-E94263E10332}" srcOrd="9" destOrd="0" presId="urn:microsoft.com/office/officeart/2008/layout/AscendingPictureAccentProcess"/>
    <dgm:cxn modelId="{7B0627BA-E2AB-4005-9720-61CCBFB0542F}" type="presParOf" srcId="{F6F5561A-752C-4B1B-ADEE-1C03EE8B28E5}" destId="{A1935BB8-FAAD-48B2-9174-54724F41D40F}" srcOrd="10" destOrd="0" presId="urn:microsoft.com/office/officeart/2008/layout/AscendingPictureAccentProcess"/>
    <dgm:cxn modelId="{8A2354B7-9A87-4BF8-8D81-482BD09C267F}" type="presParOf" srcId="{F6F5561A-752C-4B1B-ADEE-1C03EE8B28E5}" destId="{439F49A5-2353-4855-8CD4-A10B33259BB2}" srcOrd="11" destOrd="0" presId="urn:microsoft.com/office/officeart/2008/layout/AscendingPictureAccentProcess"/>
    <dgm:cxn modelId="{6F610265-42DD-4085-BAFC-0CD2C3220461}" type="presParOf" srcId="{439F49A5-2353-4855-8CD4-A10B33259BB2}" destId="{85126214-ECCF-4DF6-BCDD-9D12BBB5E2DD}" srcOrd="0" destOrd="0" presId="urn:microsoft.com/office/officeart/2008/layout/AscendingPictureAccentProcess"/>
    <dgm:cxn modelId="{679F3BB0-66B2-4A1F-AC72-BFADA7FA416F}" type="presParOf" srcId="{F6F5561A-752C-4B1B-ADEE-1C03EE8B28E5}" destId="{ED0E269B-3449-4420-A12F-116B16E9B030}" srcOrd="12" destOrd="0" presId="urn:microsoft.com/office/officeart/2008/layout/AscendingPictureAccentProcess"/>
    <dgm:cxn modelId="{E224F93B-AECC-403E-95E0-F483AF71F01B}" type="presParOf" srcId="{F6F5561A-752C-4B1B-ADEE-1C03EE8B28E5}" destId="{5D54F067-E283-43B7-8AAE-A60571EBF254}" srcOrd="13" destOrd="0" presId="urn:microsoft.com/office/officeart/2008/layout/AscendingPictureAccentProcess"/>
    <dgm:cxn modelId="{82A84943-8BEB-44C1-A869-65F3F7B75C41}" type="presParOf" srcId="{5D54F067-E283-43B7-8AAE-A60571EBF254}" destId="{6259E684-0C35-44C6-84AD-90EC8D522C39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5CA08E-5D50-43AB-BE56-13C68C6ED385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CF98966-8E15-4A50-9103-8D830234552C}">
      <dgm:prSet phldrT="[텍스트]"/>
      <dgm:spPr/>
      <dgm:t>
        <a:bodyPr/>
        <a:lstStyle/>
        <a:p>
          <a:pPr latinLnBrk="1"/>
          <a:r>
            <a:rPr lang="ko-KR" altLang="en-US" dirty="0"/>
            <a:t>주변 맛집 소개</a:t>
          </a:r>
        </a:p>
      </dgm:t>
    </dgm:pt>
    <dgm:pt modelId="{46F8B96B-AD45-4D0E-9091-1093D001CAA8}" type="parTrans" cxnId="{65C67DA1-0405-43F8-A109-7679A4213BD5}">
      <dgm:prSet/>
      <dgm:spPr/>
      <dgm:t>
        <a:bodyPr/>
        <a:lstStyle/>
        <a:p>
          <a:pPr latinLnBrk="1"/>
          <a:endParaRPr lang="ko-KR" altLang="en-US"/>
        </a:p>
      </dgm:t>
    </dgm:pt>
    <dgm:pt modelId="{3657A761-DF8B-4B89-953E-0102D6DD6806}" type="sibTrans" cxnId="{65C67DA1-0405-43F8-A109-7679A4213BD5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7345D1C-078B-4103-8CB4-54F37C9C5BA4}">
      <dgm:prSet phldrT="[텍스트]"/>
      <dgm:spPr/>
      <dgm:t>
        <a:bodyPr/>
        <a:lstStyle/>
        <a:p>
          <a:pPr latinLnBrk="1"/>
          <a:r>
            <a:rPr lang="ko-KR" altLang="en-US" dirty="0"/>
            <a:t>주변 관광지 정보</a:t>
          </a:r>
        </a:p>
      </dgm:t>
    </dgm:pt>
    <dgm:pt modelId="{E29F5AC9-F6FB-42C9-B0A7-51A658907F7F}" type="sibTrans" cxnId="{FDFE08D4-3ED9-43FC-812E-EBBF2E1C645B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4FAF09B3-8B98-4030-AF2F-5A2BF0805622}" type="parTrans" cxnId="{FDFE08D4-3ED9-43FC-812E-EBBF2E1C645B}">
      <dgm:prSet/>
      <dgm:spPr/>
      <dgm:t>
        <a:bodyPr/>
        <a:lstStyle/>
        <a:p>
          <a:pPr latinLnBrk="1"/>
          <a:endParaRPr lang="ko-KR" altLang="en-US"/>
        </a:p>
      </dgm:t>
    </dgm:pt>
    <dgm:pt modelId="{F6F5561A-752C-4B1B-ADEE-1C03EE8B28E5}" type="pres">
      <dgm:prSet presAssocID="{955CA08E-5D50-43AB-BE56-13C68C6ED385}" presName="Name0" presStyleCnt="0">
        <dgm:presLayoutVars>
          <dgm:chMax val="7"/>
          <dgm:chPref val="7"/>
          <dgm:dir/>
        </dgm:presLayoutVars>
      </dgm:prSet>
      <dgm:spPr/>
    </dgm:pt>
    <dgm:pt modelId="{A1145AC2-E275-4CA3-94BE-58BA5F2BD5A8}" type="pres">
      <dgm:prSet presAssocID="{955CA08E-5D50-43AB-BE56-13C68C6ED385}" presName="dot1" presStyleLbl="alignNode1" presStyleIdx="0" presStyleCnt="10"/>
      <dgm:spPr/>
    </dgm:pt>
    <dgm:pt modelId="{732C00D6-7E47-4F58-B505-3DDA09768DBA}" type="pres">
      <dgm:prSet presAssocID="{955CA08E-5D50-43AB-BE56-13C68C6ED385}" presName="dot2" presStyleLbl="alignNode1" presStyleIdx="1" presStyleCnt="10"/>
      <dgm:spPr/>
    </dgm:pt>
    <dgm:pt modelId="{76210F41-34DB-4659-8717-720E7C10EE4A}" type="pres">
      <dgm:prSet presAssocID="{955CA08E-5D50-43AB-BE56-13C68C6ED385}" presName="dot3" presStyleLbl="alignNode1" presStyleIdx="2" presStyleCnt="10"/>
      <dgm:spPr/>
    </dgm:pt>
    <dgm:pt modelId="{544F4B1E-4DB8-46E5-B1B5-C2AD7C7C307A}" type="pres">
      <dgm:prSet presAssocID="{955CA08E-5D50-43AB-BE56-13C68C6ED385}" presName="dotArrow1" presStyleLbl="alignNode1" presStyleIdx="3" presStyleCnt="10"/>
      <dgm:spPr/>
    </dgm:pt>
    <dgm:pt modelId="{221F6385-8965-411F-95DA-F0C3D5C39F60}" type="pres">
      <dgm:prSet presAssocID="{955CA08E-5D50-43AB-BE56-13C68C6ED385}" presName="dotArrow2" presStyleLbl="alignNode1" presStyleIdx="4" presStyleCnt="10"/>
      <dgm:spPr/>
    </dgm:pt>
    <dgm:pt modelId="{7A9BB218-E9CC-4E38-874B-D84C28B51E5C}" type="pres">
      <dgm:prSet presAssocID="{955CA08E-5D50-43AB-BE56-13C68C6ED385}" presName="dotArrow3" presStyleLbl="alignNode1" presStyleIdx="5" presStyleCnt="10"/>
      <dgm:spPr/>
    </dgm:pt>
    <dgm:pt modelId="{4F80001F-D2A6-49DD-98EA-19ED62DF7092}" type="pres">
      <dgm:prSet presAssocID="{955CA08E-5D50-43AB-BE56-13C68C6ED385}" presName="dotArrow4" presStyleLbl="alignNode1" presStyleIdx="6" presStyleCnt="10"/>
      <dgm:spPr/>
    </dgm:pt>
    <dgm:pt modelId="{21FAB050-25C5-4A94-9816-ACC6432C335F}" type="pres">
      <dgm:prSet presAssocID="{955CA08E-5D50-43AB-BE56-13C68C6ED385}" presName="dotArrow5" presStyleLbl="alignNode1" presStyleIdx="7" presStyleCnt="10"/>
      <dgm:spPr/>
    </dgm:pt>
    <dgm:pt modelId="{8E88090A-E5C9-40D4-8C3F-F5EEADA8C3E2}" type="pres">
      <dgm:prSet presAssocID="{955CA08E-5D50-43AB-BE56-13C68C6ED385}" presName="dotArrow6" presStyleLbl="alignNode1" presStyleIdx="8" presStyleCnt="10"/>
      <dgm:spPr/>
    </dgm:pt>
    <dgm:pt modelId="{B9CF7892-50EB-47DC-8B7B-E94263E10332}" type="pres">
      <dgm:prSet presAssocID="{955CA08E-5D50-43AB-BE56-13C68C6ED385}" presName="dotArrow7" presStyleLbl="alignNode1" presStyleIdx="9" presStyleCnt="10"/>
      <dgm:spPr/>
    </dgm:pt>
    <dgm:pt modelId="{A1935BB8-FAAD-48B2-9174-54724F41D40F}" type="pres">
      <dgm:prSet presAssocID="{3CF98966-8E15-4A50-9103-8D830234552C}" presName="parTx1" presStyleLbl="node1" presStyleIdx="0" presStyleCnt="2"/>
      <dgm:spPr/>
    </dgm:pt>
    <dgm:pt modelId="{439F49A5-2353-4855-8CD4-A10B33259BB2}" type="pres">
      <dgm:prSet presAssocID="{3657A761-DF8B-4B89-953E-0102D6DD6806}" presName="picture1" presStyleCnt="0"/>
      <dgm:spPr/>
    </dgm:pt>
    <dgm:pt modelId="{85126214-ECCF-4DF6-BCDD-9D12BBB5E2DD}" type="pres">
      <dgm:prSet presAssocID="{3657A761-DF8B-4B89-953E-0102D6DD6806}" presName="imageRepeatNode" presStyleLbl="fgImgPlace1" presStyleIdx="0" presStyleCnt="2"/>
      <dgm:spPr/>
    </dgm:pt>
    <dgm:pt modelId="{ED0E269B-3449-4420-A12F-116B16E9B030}" type="pres">
      <dgm:prSet presAssocID="{07345D1C-078B-4103-8CB4-54F37C9C5BA4}" presName="parTx2" presStyleLbl="node1" presStyleIdx="1" presStyleCnt="2"/>
      <dgm:spPr/>
    </dgm:pt>
    <dgm:pt modelId="{5D54F067-E283-43B7-8AAE-A60571EBF254}" type="pres">
      <dgm:prSet presAssocID="{E29F5AC9-F6FB-42C9-B0A7-51A658907F7F}" presName="picture2" presStyleCnt="0"/>
      <dgm:spPr/>
    </dgm:pt>
    <dgm:pt modelId="{6259E684-0C35-44C6-84AD-90EC8D522C39}" type="pres">
      <dgm:prSet presAssocID="{E29F5AC9-F6FB-42C9-B0A7-51A658907F7F}" presName="imageRepeatNode" presStyleLbl="fgImgPlace1" presStyleIdx="1" presStyleCnt="2"/>
      <dgm:spPr/>
    </dgm:pt>
  </dgm:ptLst>
  <dgm:cxnLst>
    <dgm:cxn modelId="{D1BCA806-01CB-4F29-BC1E-B73CB35A2CB3}" type="presOf" srcId="{07345D1C-078B-4103-8CB4-54F37C9C5BA4}" destId="{ED0E269B-3449-4420-A12F-116B16E9B030}" srcOrd="0" destOrd="0" presId="urn:microsoft.com/office/officeart/2008/layout/AscendingPictureAccentProcess"/>
    <dgm:cxn modelId="{E6CADF0E-5266-4F8B-967F-36A070F68706}" type="presOf" srcId="{3657A761-DF8B-4B89-953E-0102D6DD6806}" destId="{85126214-ECCF-4DF6-BCDD-9D12BBB5E2DD}" srcOrd="0" destOrd="0" presId="urn:microsoft.com/office/officeart/2008/layout/AscendingPictureAccentProcess"/>
    <dgm:cxn modelId="{3626663B-30B2-4BFD-8A74-2E9F7E24E536}" type="presOf" srcId="{E29F5AC9-F6FB-42C9-B0A7-51A658907F7F}" destId="{6259E684-0C35-44C6-84AD-90EC8D522C39}" srcOrd="0" destOrd="0" presId="urn:microsoft.com/office/officeart/2008/layout/AscendingPictureAccentProcess"/>
    <dgm:cxn modelId="{1B3CBE6F-8B76-4929-92D3-C29782FB6680}" type="presOf" srcId="{955CA08E-5D50-43AB-BE56-13C68C6ED385}" destId="{F6F5561A-752C-4B1B-ADEE-1C03EE8B28E5}" srcOrd="0" destOrd="0" presId="urn:microsoft.com/office/officeart/2008/layout/AscendingPictureAccentProcess"/>
    <dgm:cxn modelId="{65C67DA1-0405-43F8-A109-7679A4213BD5}" srcId="{955CA08E-5D50-43AB-BE56-13C68C6ED385}" destId="{3CF98966-8E15-4A50-9103-8D830234552C}" srcOrd="0" destOrd="0" parTransId="{46F8B96B-AD45-4D0E-9091-1093D001CAA8}" sibTransId="{3657A761-DF8B-4B89-953E-0102D6DD6806}"/>
    <dgm:cxn modelId="{FDFE08D4-3ED9-43FC-812E-EBBF2E1C645B}" srcId="{955CA08E-5D50-43AB-BE56-13C68C6ED385}" destId="{07345D1C-078B-4103-8CB4-54F37C9C5BA4}" srcOrd="1" destOrd="0" parTransId="{4FAF09B3-8B98-4030-AF2F-5A2BF0805622}" sibTransId="{E29F5AC9-F6FB-42C9-B0A7-51A658907F7F}"/>
    <dgm:cxn modelId="{FED3B7FE-785D-4126-9A75-7DA9841C935A}" type="presOf" srcId="{3CF98966-8E15-4A50-9103-8D830234552C}" destId="{A1935BB8-FAAD-48B2-9174-54724F41D40F}" srcOrd="0" destOrd="0" presId="urn:microsoft.com/office/officeart/2008/layout/AscendingPictureAccentProcess"/>
    <dgm:cxn modelId="{2D791F45-795D-430D-97AD-10322D9D86B9}" type="presParOf" srcId="{F6F5561A-752C-4B1B-ADEE-1C03EE8B28E5}" destId="{A1145AC2-E275-4CA3-94BE-58BA5F2BD5A8}" srcOrd="0" destOrd="0" presId="urn:microsoft.com/office/officeart/2008/layout/AscendingPictureAccentProcess"/>
    <dgm:cxn modelId="{27D814D6-7725-41D9-96D6-0C68C5901F2C}" type="presParOf" srcId="{F6F5561A-752C-4B1B-ADEE-1C03EE8B28E5}" destId="{732C00D6-7E47-4F58-B505-3DDA09768DBA}" srcOrd="1" destOrd="0" presId="urn:microsoft.com/office/officeart/2008/layout/AscendingPictureAccentProcess"/>
    <dgm:cxn modelId="{683EDDBC-ABEE-4838-A479-1FEACD7703DB}" type="presParOf" srcId="{F6F5561A-752C-4B1B-ADEE-1C03EE8B28E5}" destId="{76210F41-34DB-4659-8717-720E7C10EE4A}" srcOrd="2" destOrd="0" presId="urn:microsoft.com/office/officeart/2008/layout/AscendingPictureAccentProcess"/>
    <dgm:cxn modelId="{762C839D-736B-446E-BAE3-52B6BB54D34A}" type="presParOf" srcId="{F6F5561A-752C-4B1B-ADEE-1C03EE8B28E5}" destId="{544F4B1E-4DB8-46E5-B1B5-C2AD7C7C307A}" srcOrd="3" destOrd="0" presId="urn:microsoft.com/office/officeart/2008/layout/AscendingPictureAccentProcess"/>
    <dgm:cxn modelId="{B28F6CB2-7074-4F70-B26E-0EBCB6F0A3BB}" type="presParOf" srcId="{F6F5561A-752C-4B1B-ADEE-1C03EE8B28E5}" destId="{221F6385-8965-411F-95DA-F0C3D5C39F60}" srcOrd="4" destOrd="0" presId="urn:microsoft.com/office/officeart/2008/layout/AscendingPictureAccentProcess"/>
    <dgm:cxn modelId="{C72D4F25-8759-4F44-AD20-0F3A520F1AF3}" type="presParOf" srcId="{F6F5561A-752C-4B1B-ADEE-1C03EE8B28E5}" destId="{7A9BB218-E9CC-4E38-874B-D84C28B51E5C}" srcOrd="5" destOrd="0" presId="urn:microsoft.com/office/officeart/2008/layout/AscendingPictureAccentProcess"/>
    <dgm:cxn modelId="{49B48D3B-E4DB-41BE-A74D-015D2F8CF822}" type="presParOf" srcId="{F6F5561A-752C-4B1B-ADEE-1C03EE8B28E5}" destId="{4F80001F-D2A6-49DD-98EA-19ED62DF7092}" srcOrd="6" destOrd="0" presId="urn:microsoft.com/office/officeart/2008/layout/AscendingPictureAccentProcess"/>
    <dgm:cxn modelId="{D8D4A9F3-4C29-4B39-89D9-63C9AFDD7226}" type="presParOf" srcId="{F6F5561A-752C-4B1B-ADEE-1C03EE8B28E5}" destId="{21FAB050-25C5-4A94-9816-ACC6432C335F}" srcOrd="7" destOrd="0" presId="urn:microsoft.com/office/officeart/2008/layout/AscendingPictureAccentProcess"/>
    <dgm:cxn modelId="{548BEDD5-4466-4713-9990-E160903C7A3D}" type="presParOf" srcId="{F6F5561A-752C-4B1B-ADEE-1C03EE8B28E5}" destId="{8E88090A-E5C9-40D4-8C3F-F5EEADA8C3E2}" srcOrd="8" destOrd="0" presId="urn:microsoft.com/office/officeart/2008/layout/AscendingPictureAccentProcess"/>
    <dgm:cxn modelId="{B4DF3AD0-39CF-4C52-B9BD-AB3CB8348614}" type="presParOf" srcId="{F6F5561A-752C-4B1B-ADEE-1C03EE8B28E5}" destId="{B9CF7892-50EB-47DC-8B7B-E94263E10332}" srcOrd="9" destOrd="0" presId="urn:microsoft.com/office/officeart/2008/layout/AscendingPictureAccentProcess"/>
    <dgm:cxn modelId="{7B0627BA-E2AB-4005-9720-61CCBFB0542F}" type="presParOf" srcId="{F6F5561A-752C-4B1B-ADEE-1C03EE8B28E5}" destId="{A1935BB8-FAAD-48B2-9174-54724F41D40F}" srcOrd="10" destOrd="0" presId="urn:microsoft.com/office/officeart/2008/layout/AscendingPictureAccentProcess"/>
    <dgm:cxn modelId="{8A2354B7-9A87-4BF8-8D81-482BD09C267F}" type="presParOf" srcId="{F6F5561A-752C-4B1B-ADEE-1C03EE8B28E5}" destId="{439F49A5-2353-4855-8CD4-A10B33259BB2}" srcOrd="11" destOrd="0" presId="urn:microsoft.com/office/officeart/2008/layout/AscendingPictureAccentProcess"/>
    <dgm:cxn modelId="{6F610265-42DD-4085-BAFC-0CD2C3220461}" type="presParOf" srcId="{439F49A5-2353-4855-8CD4-A10B33259BB2}" destId="{85126214-ECCF-4DF6-BCDD-9D12BBB5E2DD}" srcOrd="0" destOrd="0" presId="urn:microsoft.com/office/officeart/2008/layout/AscendingPictureAccentProcess"/>
    <dgm:cxn modelId="{679F3BB0-66B2-4A1F-AC72-BFADA7FA416F}" type="presParOf" srcId="{F6F5561A-752C-4B1B-ADEE-1C03EE8B28E5}" destId="{ED0E269B-3449-4420-A12F-116B16E9B030}" srcOrd="12" destOrd="0" presId="urn:microsoft.com/office/officeart/2008/layout/AscendingPictureAccentProcess"/>
    <dgm:cxn modelId="{E224F93B-AECC-403E-95E0-F483AF71F01B}" type="presParOf" srcId="{F6F5561A-752C-4B1B-ADEE-1C03EE8B28E5}" destId="{5D54F067-E283-43B7-8AAE-A60571EBF254}" srcOrd="13" destOrd="0" presId="urn:microsoft.com/office/officeart/2008/layout/AscendingPictureAccentProcess"/>
    <dgm:cxn modelId="{82A84943-8BEB-44C1-A869-65F3F7B75C41}" type="presParOf" srcId="{5D54F067-E283-43B7-8AAE-A60571EBF254}" destId="{6259E684-0C35-44C6-84AD-90EC8D522C39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45AC2-E275-4CA3-94BE-58BA5F2BD5A8}">
      <dsp:nvSpPr>
        <dsp:cNvPr id="0" name=""/>
        <dsp:cNvSpPr/>
      </dsp:nvSpPr>
      <dsp:spPr>
        <a:xfrm>
          <a:off x="2607580" y="2352011"/>
          <a:ext cx="139979" cy="1399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C00D6-7E47-4F58-B505-3DDA09768DBA}">
      <dsp:nvSpPr>
        <dsp:cNvPr id="0" name=""/>
        <dsp:cNvSpPr/>
      </dsp:nvSpPr>
      <dsp:spPr>
        <a:xfrm>
          <a:off x="2484958" y="2548520"/>
          <a:ext cx="139979" cy="1399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10F41-34DB-4659-8717-720E7C10EE4A}">
      <dsp:nvSpPr>
        <dsp:cNvPr id="0" name=""/>
        <dsp:cNvSpPr/>
      </dsp:nvSpPr>
      <dsp:spPr>
        <a:xfrm>
          <a:off x="2338819" y="2718653"/>
          <a:ext cx="139979" cy="1399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F4B1E-4DB8-46E5-B1B5-C2AD7C7C307A}">
      <dsp:nvSpPr>
        <dsp:cNvPr id="0" name=""/>
        <dsp:cNvSpPr/>
      </dsp:nvSpPr>
      <dsp:spPr>
        <a:xfrm>
          <a:off x="2513513" y="374298"/>
          <a:ext cx="139979" cy="1399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F6385-8965-411F-95DA-F0C3D5C39F60}">
      <dsp:nvSpPr>
        <dsp:cNvPr id="0" name=""/>
        <dsp:cNvSpPr/>
      </dsp:nvSpPr>
      <dsp:spPr>
        <a:xfrm>
          <a:off x="2700526" y="262857"/>
          <a:ext cx="139979" cy="1399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BB218-E9CC-4E38-874B-D84C28B51E5C}">
      <dsp:nvSpPr>
        <dsp:cNvPr id="0" name=""/>
        <dsp:cNvSpPr/>
      </dsp:nvSpPr>
      <dsp:spPr>
        <a:xfrm>
          <a:off x="2886979" y="151415"/>
          <a:ext cx="139979" cy="1399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0001F-D2A6-49DD-98EA-19ED62DF7092}">
      <dsp:nvSpPr>
        <dsp:cNvPr id="0" name=""/>
        <dsp:cNvSpPr/>
      </dsp:nvSpPr>
      <dsp:spPr>
        <a:xfrm>
          <a:off x="3073432" y="262857"/>
          <a:ext cx="139979" cy="1399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B050-25C5-4A94-9816-ACC6432C335F}">
      <dsp:nvSpPr>
        <dsp:cNvPr id="0" name=""/>
        <dsp:cNvSpPr/>
      </dsp:nvSpPr>
      <dsp:spPr>
        <a:xfrm>
          <a:off x="3260445" y="374298"/>
          <a:ext cx="139979" cy="1399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8090A-E5C9-40D4-8C3F-F5EEADA8C3E2}">
      <dsp:nvSpPr>
        <dsp:cNvPr id="0" name=""/>
        <dsp:cNvSpPr/>
      </dsp:nvSpPr>
      <dsp:spPr>
        <a:xfrm>
          <a:off x="2886979" y="386557"/>
          <a:ext cx="139979" cy="1399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7892-50EB-47DC-8B7B-E94263E10332}">
      <dsp:nvSpPr>
        <dsp:cNvPr id="0" name=""/>
        <dsp:cNvSpPr/>
      </dsp:nvSpPr>
      <dsp:spPr>
        <a:xfrm>
          <a:off x="2886979" y="621698"/>
          <a:ext cx="139979" cy="1399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35BB8-FAAD-48B2-9174-54724F41D40F}">
      <dsp:nvSpPr>
        <dsp:cNvPr id="0" name=""/>
        <dsp:cNvSpPr/>
      </dsp:nvSpPr>
      <dsp:spPr>
        <a:xfrm>
          <a:off x="1748105" y="3229951"/>
          <a:ext cx="3019081" cy="8098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039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주변 맛집 소개</a:t>
          </a:r>
        </a:p>
      </dsp:txBody>
      <dsp:txXfrm>
        <a:off x="1787637" y="3269483"/>
        <a:ext cx="2940017" cy="730743"/>
      </dsp:txXfrm>
    </dsp:sp>
    <dsp:sp modelId="{85126214-ECCF-4DF6-BCDD-9D12BBB5E2DD}">
      <dsp:nvSpPr>
        <dsp:cNvPr id="0" name=""/>
        <dsp:cNvSpPr/>
      </dsp:nvSpPr>
      <dsp:spPr>
        <a:xfrm>
          <a:off x="911026" y="2436489"/>
          <a:ext cx="1399796" cy="139970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0E269B-3449-4420-A12F-116B16E9B030}">
      <dsp:nvSpPr>
        <dsp:cNvPr id="0" name=""/>
        <dsp:cNvSpPr/>
      </dsp:nvSpPr>
      <dsp:spPr>
        <a:xfrm>
          <a:off x="3024159" y="1645998"/>
          <a:ext cx="3019081" cy="8098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039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주변 관광지 정보</a:t>
          </a:r>
        </a:p>
      </dsp:txBody>
      <dsp:txXfrm>
        <a:off x="3063691" y="1685530"/>
        <a:ext cx="2940017" cy="730743"/>
      </dsp:txXfrm>
    </dsp:sp>
    <dsp:sp modelId="{6259E684-0C35-44C6-84AD-90EC8D522C39}">
      <dsp:nvSpPr>
        <dsp:cNvPr id="0" name=""/>
        <dsp:cNvSpPr/>
      </dsp:nvSpPr>
      <dsp:spPr>
        <a:xfrm>
          <a:off x="2187081" y="852535"/>
          <a:ext cx="1399796" cy="139970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45AC2-E275-4CA3-94BE-58BA5F2BD5A8}">
      <dsp:nvSpPr>
        <dsp:cNvPr id="0" name=""/>
        <dsp:cNvSpPr/>
      </dsp:nvSpPr>
      <dsp:spPr>
        <a:xfrm>
          <a:off x="2607580" y="2352011"/>
          <a:ext cx="139979" cy="1399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C00D6-7E47-4F58-B505-3DDA09768DBA}">
      <dsp:nvSpPr>
        <dsp:cNvPr id="0" name=""/>
        <dsp:cNvSpPr/>
      </dsp:nvSpPr>
      <dsp:spPr>
        <a:xfrm>
          <a:off x="2484958" y="2548520"/>
          <a:ext cx="139979" cy="1399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10F41-34DB-4659-8717-720E7C10EE4A}">
      <dsp:nvSpPr>
        <dsp:cNvPr id="0" name=""/>
        <dsp:cNvSpPr/>
      </dsp:nvSpPr>
      <dsp:spPr>
        <a:xfrm>
          <a:off x="2338819" y="2718653"/>
          <a:ext cx="139979" cy="1399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F4B1E-4DB8-46E5-B1B5-C2AD7C7C307A}">
      <dsp:nvSpPr>
        <dsp:cNvPr id="0" name=""/>
        <dsp:cNvSpPr/>
      </dsp:nvSpPr>
      <dsp:spPr>
        <a:xfrm>
          <a:off x="2513513" y="374298"/>
          <a:ext cx="139979" cy="1399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F6385-8965-411F-95DA-F0C3D5C39F60}">
      <dsp:nvSpPr>
        <dsp:cNvPr id="0" name=""/>
        <dsp:cNvSpPr/>
      </dsp:nvSpPr>
      <dsp:spPr>
        <a:xfrm>
          <a:off x="2700526" y="262857"/>
          <a:ext cx="139979" cy="1399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BB218-E9CC-4E38-874B-D84C28B51E5C}">
      <dsp:nvSpPr>
        <dsp:cNvPr id="0" name=""/>
        <dsp:cNvSpPr/>
      </dsp:nvSpPr>
      <dsp:spPr>
        <a:xfrm>
          <a:off x="2886979" y="151415"/>
          <a:ext cx="139979" cy="1399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0001F-D2A6-49DD-98EA-19ED62DF7092}">
      <dsp:nvSpPr>
        <dsp:cNvPr id="0" name=""/>
        <dsp:cNvSpPr/>
      </dsp:nvSpPr>
      <dsp:spPr>
        <a:xfrm>
          <a:off x="3073432" y="262857"/>
          <a:ext cx="139979" cy="1399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B050-25C5-4A94-9816-ACC6432C335F}">
      <dsp:nvSpPr>
        <dsp:cNvPr id="0" name=""/>
        <dsp:cNvSpPr/>
      </dsp:nvSpPr>
      <dsp:spPr>
        <a:xfrm>
          <a:off x="3260445" y="374298"/>
          <a:ext cx="139979" cy="1399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8090A-E5C9-40D4-8C3F-F5EEADA8C3E2}">
      <dsp:nvSpPr>
        <dsp:cNvPr id="0" name=""/>
        <dsp:cNvSpPr/>
      </dsp:nvSpPr>
      <dsp:spPr>
        <a:xfrm>
          <a:off x="2886979" y="386557"/>
          <a:ext cx="139979" cy="1399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7892-50EB-47DC-8B7B-E94263E10332}">
      <dsp:nvSpPr>
        <dsp:cNvPr id="0" name=""/>
        <dsp:cNvSpPr/>
      </dsp:nvSpPr>
      <dsp:spPr>
        <a:xfrm>
          <a:off x="2886979" y="621698"/>
          <a:ext cx="139979" cy="1399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35BB8-FAAD-48B2-9174-54724F41D40F}">
      <dsp:nvSpPr>
        <dsp:cNvPr id="0" name=""/>
        <dsp:cNvSpPr/>
      </dsp:nvSpPr>
      <dsp:spPr>
        <a:xfrm>
          <a:off x="1748105" y="3229951"/>
          <a:ext cx="3019081" cy="8098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039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주변 맛집 소개</a:t>
          </a:r>
        </a:p>
      </dsp:txBody>
      <dsp:txXfrm>
        <a:off x="1787637" y="3269483"/>
        <a:ext cx="2940017" cy="730743"/>
      </dsp:txXfrm>
    </dsp:sp>
    <dsp:sp modelId="{85126214-ECCF-4DF6-BCDD-9D12BBB5E2DD}">
      <dsp:nvSpPr>
        <dsp:cNvPr id="0" name=""/>
        <dsp:cNvSpPr/>
      </dsp:nvSpPr>
      <dsp:spPr>
        <a:xfrm>
          <a:off x="911026" y="2436489"/>
          <a:ext cx="1399796" cy="139970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0E269B-3449-4420-A12F-116B16E9B030}">
      <dsp:nvSpPr>
        <dsp:cNvPr id="0" name=""/>
        <dsp:cNvSpPr/>
      </dsp:nvSpPr>
      <dsp:spPr>
        <a:xfrm>
          <a:off x="3024159" y="1645998"/>
          <a:ext cx="3019081" cy="8098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039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주변 관광지 정보</a:t>
          </a:r>
        </a:p>
      </dsp:txBody>
      <dsp:txXfrm>
        <a:off x="3063691" y="1685530"/>
        <a:ext cx="2940017" cy="730743"/>
      </dsp:txXfrm>
    </dsp:sp>
    <dsp:sp modelId="{6259E684-0C35-44C6-84AD-90EC8D522C39}">
      <dsp:nvSpPr>
        <dsp:cNvPr id="0" name=""/>
        <dsp:cNvSpPr/>
      </dsp:nvSpPr>
      <dsp:spPr>
        <a:xfrm>
          <a:off x="2187081" y="852535"/>
          <a:ext cx="1399796" cy="139970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F8FED-6E16-4E9F-8CCC-5ECE85B6FFEA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CE52D-6DE4-4FE6-87AA-291E49E10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211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936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8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114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0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123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19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46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82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27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935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95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239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945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6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90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19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53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306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695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719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81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118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5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5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69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369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01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7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CE52D-6DE4-4FE6-87AA-291E49E100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8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6F8EE-7547-5A26-E9BF-3B4A43ED6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CAC593-0EFD-6CB8-2B55-AF454DDC2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E12EA4-5399-0FCE-407D-468BCBC852FC}"/>
              </a:ext>
            </a:extLst>
          </p:cNvPr>
          <p:cNvSpPr/>
          <p:nvPr userDrawn="1"/>
        </p:nvSpPr>
        <p:spPr>
          <a:xfrm>
            <a:off x="550863" y="557212"/>
            <a:ext cx="11090275" cy="57515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462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orient="horz" pos="10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DDB2F-DA74-814E-564F-BEED1127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A2E250-C6C5-143F-F8A3-6950BFD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CE6D21-CE0F-62FD-866B-9861B5CB49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6C8347-49E1-4109-8593-AF645F8E4E6F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3B799-B6AA-24E2-3553-4A83A4569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05D7F-7F2A-EF59-FE2B-1F9E7BD4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5F60C9-51A6-4F6A-8E94-7F023F071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8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5EBF78-31F2-96DE-9145-89AE259D9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8EC9BB-8201-3F8D-2D73-266D5F5BC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7DAFA-619C-5948-207B-D871BBA11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6C8347-49E1-4109-8593-AF645F8E4E6F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53C37-6D36-5B7B-20E1-666175EB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52E03-C1D4-B4B5-0984-3251FBA3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5F60C9-51A6-4F6A-8E94-7F023F071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62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DB858-9DA0-3999-6E5E-EAC535A3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6A271-26F4-AD0C-A6D4-2B5CE1C8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E3A635-4A8E-05DD-3BE9-F308FB11197F}"/>
              </a:ext>
            </a:extLst>
          </p:cNvPr>
          <p:cNvSpPr/>
          <p:nvPr userDrawn="1"/>
        </p:nvSpPr>
        <p:spPr>
          <a:xfrm>
            <a:off x="550863" y="1085850"/>
            <a:ext cx="11090275" cy="5259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BF3DD05-AB2A-D69A-4915-2FE8665450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22238" y="-263525"/>
            <a:ext cx="842963" cy="1349375"/>
          </a:xfrm>
        </p:spPr>
        <p:txBody>
          <a:bodyPr anchor="b">
            <a:noAutofit/>
          </a:bodyPr>
          <a:lstStyle>
            <a:lvl1pPr marL="0" indent="0" algn="ctr">
              <a:buNone/>
              <a:defRPr sz="8000">
                <a:solidFill>
                  <a:srgbClr val="418AB3"/>
                </a:solidFill>
              </a:defRPr>
            </a:lvl1pPr>
          </a:lstStyle>
          <a:p>
            <a:pPr lvl="0"/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4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4E39437-DA98-F813-0886-006877BA943C}"/>
              </a:ext>
            </a:extLst>
          </p:cNvPr>
          <p:cNvSpPr txBox="1">
            <a:spLocks/>
          </p:cNvSpPr>
          <p:nvPr userDrawn="1"/>
        </p:nvSpPr>
        <p:spPr>
          <a:xfrm>
            <a:off x="1480295" y="910054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11500" dirty="0"/>
              <a:t>Thank you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A9D00E-8B2A-C4B3-64B5-1081D48D8248}"/>
              </a:ext>
            </a:extLst>
          </p:cNvPr>
          <p:cNvSpPr/>
          <p:nvPr userDrawn="1"/>
        </p:nvSpPr>
        <p:spPr>
          <a:xfrm>
            <a:off x="550863" y="557212"/>
            <a:ext cx="11090275" cy="57515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23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168C2-BB32-5B50-9B84-1B7DA67D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AC273A-ACFC-857E-B262-3C6171375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97E72A-7D11-5528-9741-332450DC8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5DBBFF-BCA6-9A7F-31D3-B8609CBC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6C8347-49E1-4109-8593-AF645F8E4E6F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CA648D-F27F-BB07-B83A-D5D4C4489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7FE701-D78D-6924-C8EE-40094D4B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5F60C9-51A6-4F6A-8E94-7F023F071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78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EABDA-2723-3B8F-84B5-39D33206C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CE33A9-19F7-CEF0-18AB-1870C7930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6145BC-7BBC-F2E1-D22D-BE669B761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739A8A-F0CF-BAF0-0210-1F8D06BF5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7A07-E18A-21B4-0216-D5DF6C416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38618A-221E-61AE-9742-433AC184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6C8347-49E1-4109-8593-AF645F8E4E6F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90FFEF-B992-2952-F8F8-2978CCD1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E1F22E-5FA4-D226-440A-A3FB5920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5F60C9-51A6-4F6A-8E94-7F023F071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9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B22420-9E85-E52C-4CF5-C72C385B0373}"/>
              </a:ext>
            </a:extLst>
          </p:cNvPr>
          <p:cNvSpPr/>
          <p:nvPr userDrawn="1"/>
        </p:nvSpPr>
        <p:spPr>
          <a:xfrm>
            <a:off x="8986838" y="3686175"/>
            <a:ext cx="3400425" cy="317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D2A2DD-359B-80C9-2827-E3D935E15D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BF985D-C866-5DFC-DD7A-BDF264716C0D}"/>
              </a:ext>
            </a:extLst>
          </p:cNvPr>
          <p:cNvSpPr/>
          <p:nvPr userDrawn="1"/>
        </p:nvSpPr>
        <p:spPr>
          <a:xfrm>
            <a:off x="550863" y="557212"/>
            <a:ext cx="11090275" cy="57515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3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D3948C-EF0C-9E38-AAC3-4FABC440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6C8347-49E1-4109-8593-AF645F8E4E6F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BD08DC-835C-65B1-3FED-C68854863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6672A-237F-C7CB-A9B7-36EAD194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5F60C9-51A6-4F6A-8E94-7F023F071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47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D7443F2-7040-1E84-E038-AC27C83557BF}"/>
              </a:ext>
            </a:extLst>
          </p:cNvPr>
          <p:cNvSpPr/>
          <p:nvPr userDrawn="1"/>
        </p:nvSpPr>
        <p:spPr>
          <a:xfrm>
            <a:off x="3186113" y="557212"/>
            <a:ext cx="8455025" cy="57515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2BEF09F-4287-41DE-D23A-878EEB6CD922}"/>
              </a:ext>
            </a:extLst>
          </p:cNvPr>
          <p:cNvCxnSpPr>
            <a:cxnSpLocks/>
          </p:cNvCxnSpPr>
          <p:nvPr userDrawn="1"/>
        </p:nvCxnSpPr>
        <p:spPr>
          <a:xfrm>
            <a:off x="550862" y="557212"/>
            <a:ext cx="203993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A3B57C-B1F8-1829-E930-ACC8472F20C0}"/>
              </a:ext>
            </a:extLst>
          </p:cNvPr>
          <p:cNvSpPr txBox="1"/>
          <p:nvPr userDrawn="1"/>
        </p:nvSpPr>
        <p:spPr>
          <a:xfrm>
            <a:off x="473919" y="686166"/>
            <a:ext cx="1919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+mj-ea"/>
                <a:ea typeface="+mj-ea"/>
              </a:rPr>
              <a:t>Contents</a:t>
            </a:r>
            <a:endParaRPr lang="ko-KR" altLang="en-US" sz="3600" spc="-3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039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35270-F325-2D2A-B334-85C94ADE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2F7188-C828-7AC8-2608-F35439756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5AEACD-1695-B547-19CD-D2BBDA019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CF74A7-D0A1-2EB7-C9C1-55526328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6C8347-49E1-4109-8593-AF645F8E4E6F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ED0FBF-07C8-5C01-F879-2ABBD83B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AC0BBF-820B-88CF-110B-AF6F3D08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5F60C9-51A6-4F6A-8E94-7F023F071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3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18306E-59E4-85AA-C043-F5C29D98C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15889"/>
            <a:ext cx="10515600" cy="778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16C60F-7412-4532-EC70-36A2EC725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097280"/>
            <a:ext cx="11090275" cy="521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400A3DB6-F081-B1B2-A93D-2FF184914244}"/>
              </a:ext>
            </a:extLst>
          </p:cNvPr>
          <p:cNvSpPr/>
          <p:nvPr userDrawn="1"/>
        </p:nvSpPr>
        <p:spPr>
          <a:xfrm rot="16200000">
            <a:off x="9492000" y="4158000"/>
            <a:ext cx="2700000" cy="2700000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3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73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75B6D47-B442-B249-843E-A9E4CB5A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425700" y="3429000"/>
            <a:ext cx="7340599" cy="27527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7B83D0-A48A-D0FE-CEE2-8F451C12C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0271"/>
            <a:ext cx="9144000" cy="1480160"/>
          </a:xfrm>
        </p:spPr>
        <p:txBody>
          <a:bodyPr>
            <a:normAutofit/>
          </a:bodyPr>
          <a:lstStyle/>
          <a:p>
            <a:r>
              <a:rPr lang="ko-KR" altLang="en-US" sz="7200" dirty="0">
                <a:solidFill>
                  <a:srgbClr val="874DF1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코트라 희망체" panose="020B0600000101010101" pitchFamily="50" charset="-127"/>
              </a:rPr>
              <a:t>나 </a:t>
            </a:r>
            <a:r>
              <a:rPr lang="ko-KR" altLang="en-US" sz="7200" dirty="0">
                <a:solidFill>
                  <a:srgbClr val="FF5722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코트라 희망체" panose="020B0600000101010101" pitchFamily="50" charset="-127"/>
              </a:rPr>
              <a:t>가 </a:t>
            </a:r>
            <a:r>
              <a:rPr lang="ko-KR" altLang="en-US" sz="7200" dirty="0">
                <a:solidFill>
                  <a:srgbClr val="FFC107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코트라 희망체" panose="020B0600000101010101" pitchFamily="50" charset="-127"/>
              </a:rPr>
              <a:t>놀 </a:t>
            </a:r>
            <a:r>
              <a:rPr lang="ko-KR" altLang="en-US" sz="7200" dirty="0">
                <a:solidFill>
                  <a:srgbClr val="4CAF50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코트라 희망체" panose="020B0600000101010101" pitchFamily="50" charset="-127"/>
              </a:rPr>
              <a:t>자</a:t>
            </a:r>
            <a:endParaRPr lang="ko-KR" altLang="en-US" sz="7200" dirty="0">
              <a:latin typeface="창원단감아삭 Bold" panose="020B0803000000000000" pitchFamily="50" charset="-127"/>
              <a:ea typeface="창원단감아삭 Bold" panose="020B0803000000000000" pitchFamily="50" charset="-127"/>
              <a:cs typeface="코트라 희망체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EF1B40-302B-953C-4A84-068973926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3008"/>
            <a:ext cx="9144000" cy="2069123"/>
          </a:xfrm>
        </p:spPr>
        <p:txBody>
          <a:bodyPr/>
          <a:lstStyle/>
          <a:p>
            <a:r>
              <a:rPr lang="ko-KR" altLang="en-US" sz="3200" dirty="0"/>
              <a:t>체험활동 일정관리 앱</a:t>
            </a:r>
            <a:endParaRPr lang="en-US" altLang="ko-KR" sz="3200" dirty="0"/>
          </a:p>
          <a:p>
            <a:endParaRPr lang="en-US" altLang="ko-KR" dirty="0"/>
          </a:p>
          <a:p>
            <a:r>
              <a:rPr lang="en-US" altLang="ko-KR" dirty="0"/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val="1393798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B180EE-2549-13DE-C473-46C686F747FC}"/>
              </a:ext>
            </a:extLst>
          </p:cNvPr>
          <p:cNvSpPr txBox="1"/>
          <p:nvPr/>
        </p:nvSpPr>
        <p:spPr>
          <a:xfrm>
            <a:off x="1414904" y="1395689"/>
            <a:ext cx="236532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84767-9D47-CCD4-0A7E-84833A1C6768}"/>
              </a:ext>
            </a:extLst>
          </p:cNvPr>
          <p:cNvSpPr txBox="1"/>
          <p:nvPr/>
        </p:nvSpPr>
        <p:spPr>
          <a:xfrm>
            <a:off x="4681189" y="2921168"/>
            <a:ext cx="28296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>
                <a:solidFill>
                  <a:schemeClr val="bg1"/>
                </a:solidFill>
                <a:latin typeface="+mj-ea"/>
                <a:ea typeface="+mj-ea"/>
              </a:rPr>
              <a:t>개발목표</a:t>
            </a:r>
            <a:endParaRPr lang="ko-KR" altLang="en-US" sz="6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E3A976-498E-781B-C281-A65C657B6DF7}"/>
              </a:ext>
            </a:extLst>
          </p:cNvPr>
          <p:cNvCxnSpPr>
            <a:cxnSpLocks/>
          </p:cNvCxnSpPr>
          <p:nvPr/>
        </p:nvCxnSpPr>
        <p:spPr>
          <a:xfrm>
            <a:off x="1490663" y="2319019"/>
            <a:ext cx="22138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24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개발목표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DF614F-D7E7-C631-A5DB-96D4F8E5E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418944"/>
              </p:ext>
            </p:extLst>
          </p:nvPr>
        </p:nvGraphicFramePr>
        <p:xfrm>
          <a:off x="695320" y="1153521"/>
          <a:ext cx="8350887" cy="507682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449955">
                  <a:extLst>
                    <a:ext uri="{9D8B030D-6E8A-4147-A177-3AD203B41FA5}">
                      <a16:colId xmlns:a16="http://schemas.microsoft.com/office/drawing/2014/main" val="3601068625"/>
                    </a:ext>
                  </a:extLst>
                </a:gridCol>
                <a:gridCol w="2450466">
                  <a:extLst>
                    <a:ext uri="{9D8B030D-6E8A-4147-A177-3AD203B41FA5}">
                      <a16:colId xmlns:a16="http://schemas.microsoft.com/office/drawing/2014/main" val="3090583311"/>
                    </a:ext>
                  </a:extLst>
                </a:gridCol>
                <a:gridCol w="2450466">
                  <a:extLst>
                    <a:ext uri="{9D8B030D-6E8A-4147-A177-3AD203B41FA5}">
                      <a16:colId xmlns:a16="http://schemas.microsoft.com/office/drawing/2014/main" val="4151324208"/>
                    </a:ext>
                  </a:extLst>
                </a:gridCol>
              </a:tblGrid>
              <a:tr h="973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회사명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620825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체험학습 정보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736381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카테고리별 검색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30268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3564985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캘린더 일정 관리 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94004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예약된 일정 알람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X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863794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체험활동 일지 기록 및  공유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9935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광주</a:t>
                      </a:r>
                      <a:r>
                        <a:rPr lang="en-US" altLang="ko-KR" sz="1800" dirty="0"/>
                        <a:t>·</a:t>
                      </a:r>
                      <a:r>
                        <a:rPr lang="ko-KR" altLang="en-US" sz="1800" dirty="0"/>
                        <a:t>전남 지역 체험활동 데이터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적음</a:t>
                      </a:r>
                      <a:r>
                        <a:rPr lang="en-US" altLang="ko-KR" dirty="0"/>
                        <a:t>(4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83825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321F9FE-3B16-FCFF-DFAC-271EA4E0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68" y="1442709"/>
            <a:ext cx="2072820" cy="518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536A2C-CDA9-D4BF-79BC-5754413DB2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5"/>
          <a:stretch/>
        </p:blipFill>
        <p:spPr>
          <a:xfrm>
            <a:off x="6901361" y="1442273"/>
            <a:ext cx="1835628" cy="5186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9963330-F7CA-168A-3B81-48732960315E}"/>
              </a:ext>
            </a:extLst>
          </p:cNvPr>
          <p:cNvSpPr/>
          <p:nvPr/>
        </p:nvSpPr>
        <p:spPr>
          <a:xfrm>
            <a:off x="4850674" y="3429000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4D20E1-41F4-E3EE-F668-32AC166B865B}"/>
              </a:ext>
            </a:extLst>
          </p:cNvPr>
          <p:cNvSpPr/>
          <p:nvPr/>
        </p:nvSpPr>
        <p:spPr>
          <a:xfrm>
            <a:off x="4850674" y="3995418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685879-BAED-FDC8-85B2-40093C36C190}"/>
              </a:ext>
            </a:extLst>
          </p:cNvPr>
          <p:cNvSpPr/>
          <p:nvPr/>
        </p:nvSpPr>
        <p:spPr>
          <a:xfrm>
            <a:off x="4850674" y="4590110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41A16-F288-3777-B0B7-AAEB83C15C18}"/>
              </a:ext>
            </a:extLst>
          </p:cNvPr>
          <p:cNvSpPr/>
          <p:nvPr/>
        </p:nvSpPr>
        <p:spPr>
          <a:xfrm>
            <a:off x="4850674" y="5182804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2D0D44-6BCE-A6A1-4184-2C354D91BF39}"/>
              </a:ext>
            </a:extLst>
          </p:cNvPr>
          <p:cNvSpPr/>
          <p:nvPr/>
        </p:nvSpPr>
        <p:spPr>
          <a:xfrm>
            <a:off x="7319554" y="3998799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A1F8F5-6DA4-0CF9-7BEA-D12015DDB19D}"/>
              </a:ext>
            </a:extLst>
          </p:cNvPr>
          <p:cNvSpPr/>
          <p:nvPr/>
        </p:nvSpPr>
        <p:spPr>
          <a:xfrm>
            <a:off x="7319554" y="4565217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C752E5-C5F0-1C6A-EA19-50EDD3C0605F}"/>
              </a:ext>
            </a:extLst>
          </p:cNvPr>
          <p:cNvSpPr/>
          <p:nvPr/>
        </p:nvSpPr>
        <p:spPr>
          <a:xfrm>
            <a:off x="7319554" y="5159909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11DEC5-009F-AF4A-BB48-D22163492D96}"/>
              </a:ext>
            </a:extLst>
          </p:cNvPr>
          <p:cNvSpPr/>
          <p:nvPr/>
        </p:nvSpPr>
        <p:spPr>
          <a:xfrm>
            <a:off x="7319554" y="5752603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개발목표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DF614F-D7E7-C631-A5DB-96D4F8E5E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36701"/>
              </p:ext>
            </p:extLst>
          </p:nvPr>
        </p:nvGraphicFramePr>
        <p:xfrm>
          <a:off x="695320" y="1153521"/>
          <a:ext cx="10801353" cy="507682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449955">
                  <a:extLst>
                    <a:ext uri="{9D8B030D-6E8A-4147-A177-3AD203B41FA5}">
                      <a16:colId xmlns:a16="http://schemas.microsoft.com/office/drawing/2014/main" val="3601068625"/>
                    </a:ext>
                  </a:extLst>
                </a:gridCol>
                <a:gridCol w="2450466">
                  <a:extLst>
                    <a:ext uri="{9D8B030D-6E8A-4147-A177-3AD203B41FA5}">
                      <a16:colId xmlns:a16="http://schemas.microsoft.com/office/drawing/2014/main" val="3090583311"/>
                    </a:ext>
                  </a:extLst>
                </a:gridCol>
                <a:gridCol w="2450466">
                  <a:extLst>
                    <a:ext uri="{9D8B030D-6E8A-4147-A177-3AD203B41FA5}">
                      <a16:colId xmlns:a16="http://schemas.microsoft.com/office/drawing/2014/main" val="4151324208"/>
                    </a:ext>
                  </a:extLst>
                </a:gridCol>
                <a:gridCol w="2450466">
                  <a:extLst>
                    <a:ext uri="{9D8B030D-6E8A-4147-A177-3AD203B41FA5}">
                      <a16:colId xmlns:a16="http://schemas.microsoft.com/office/drawing/2014/main" val="3770814615"/>
                    </a:ext>
                  </a:extLst>
                </a:gridCol>
              </a:tblGrid>
              <a:tr h="973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회사명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rgbClr val="874DF1"/>
                          </a:solidFill>
                          <a:latin typeface="창원단감아삭 Bold" panose="020B0803000000000000" pitchFamily="50" charset="-127"/>
                          <a:ea typeface="창원단감아삭 Bold" panose="020B0803000000000000" pitchFamily="50" charset="-127"/>
                        </a:rPr>
                        <a:t>나</a:t>
                      </a:r>
                      <a:r>
                        <a:rPr lang="ko-KR" altLang="en-US" sz="2800" dirty="0" err="1">
                          <a:solidFill>
                            <a:srgbClr val="FF5722"/>
                          </a:solidFill>
                          <a:latin typeface="창원단감아삭 Bold" panose="020B0803000000000000" pitchFamily="50" charset="-127"/>
                          <a:ea typeface="창원단감아삭 Bold" panose="020B0803000000000000" pitchFamily="50" charset="-127"/>
                        </a:rPr>
                        <a:t>가</a:t>
                      </a:r>
                      <a:r>
                        <a:rPr lang="ko-KR" altLang="en-US" sz="2800" dirty="0" err="1">
                          <a:solidFill>
                            <a:srgbClr val="FFC107"/>
                          </a:solidFill>
                          <a:latin typeface="창원단감아삭 Bold" panose="020B0803000000000000" pitchFamily="50" charset="-127"/>
                          <a:ea typeface="창원단감아삭 Bold" panose="020B0803000000000000" pitchFamily="50" charset="-127"/>
                        </a:rPr>
                        <a:t>놀</a:t>
                      </a:r>
                      <a:r>
                        <a:rPr lang="ko-KR" altLang="en-US" sz="2800" dirty="0" err="1">
                          <a:solidFill>
                            <a:srgbClr val="4CAF50"/>
                          </a:solidFill>
                          <a:latin typeface="창원단감아삭 Bold" panose="020B0803000000000000" pitchFamily="50" charset="-127"/>
                          <a:ea typeface="창원단감아삭 Bold" panose="020B0803000000000000" pitchFamily="50" charset="-127"/>
                        </a:rPr>
                        <a:t>자</a:t>
                      </a:r>
                      <a:endParaRPr lang="ko-KR" altLang="en-US" sz="2800" dirty="0">
                        <a:solidFill>
                          <a:srgbClr val="4CAF50"/>
                        </a:solidFill>
                        <a:latin typeface="창원단감아삭 Bold" panose="020B0803000000000000" pitchFamily="50" charset="-127"/>
                        <a:ea typeface="창원단감아삭 Bold" panose="020B08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620825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체험학습 정보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736381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카테고리별 검색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30268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홈페이지 연결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3564985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캘린더 일정 관리 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94004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예약된 일정 알람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X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863794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체험활동 일지 기록 및  공유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9935"/>
                  </a:ext>
                </a:extLst>
              </a:tr>
              <a:tr h="586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광주</a:t>
                      </a:r>
                      <a:r>
                        <a:rPr lang="en-US" altLang="ko-KR" sz="1800" dirty="0"/>
                        <a:t>·</a:t>
                      </a:r>
                      <a:r>
                        <a:rPr lang="ko-KR" altLang="en-US" sz="1800" dirty="0"/>
                        <a:t>전남 지역 체험활동 데이터</a:t>
                      </a:r>
                      <a:endParaRPr lang="ko-KR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적음</a:t>
                      </a:r>
                      <a:r>
                        <a:rPr lang="en-US" altLang="ko-KR" dirty="0"/>
                        <a:t>(4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83825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321F9FE-3B16-FCFF-DFAC-271EA4E0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68" y="1442709"/>
            <a:ext cx="2072820" cy="518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536A2C-CDA9-D4BF-79BC-5754413DB2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5"/>
          <a:stretch/>
        </p:blipFill>
        <p:spPr>
          <a:xfrm>
            <a:off x="6901361" y="1442273"/>
            <a:ext cx="1835628" cy="5186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CE5FA8-A41E-9EAB-39A5-B3E0734B2EAE}"/>
              </a:ext>
            </a:extLst>
          </p:cNvPr>
          <p:cNvSpPr/>
          <p:nvPr/>
        </p:nvSpPr>
        <p:spPr>
          <a:xfrm>
            <a:off x="9050481" y="1153522"/>
            <a:ext cx="2446192" cy="515520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963330-F7CA-168A-3B81-48732960315E}"/>
              </a:ext>
            </a:extLst>
          </p:cNvPr>
          <p:cNvSpPr/>
          <p:nvPr/>
        </p:nvSpPr>
        <p:spPr>
          <a:xfrm>
            <a:off x="4850674" y="3429000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4D20E1-41F4-E3EE-F668-32AC166B865B}"/>
              </a:ext>
            </a:extLst>
          </p:cNvPr>
          <p:cNvSpPr/>
          <p:nvPr/>
        </p:nvSpPr>
        <p:spPr>
          <a:xfrm>
            <a:off x="4850674" y="3995418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685879-BAED-FDC8-85B2-40093C36C190}"/>
              </a:ext>
            </a:extLst>
          </p:cNvPr>
          <p:cNvSpPr/>
          <p:nvPr/>
        </p:nvSpPr>
        <p:spPr>
          <a:xfrm>
            <a:off x="4850674" y="4590110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41A16-F288-3777-B0B7-AAEB83C15C18}"/>
              </a:ext>
            </a:extLst>
          </p:cNvPr>
          <p:cNvSpPr/>
          <p:nvPr/>
        </p:nvSpPr>
        <p:spPr>
          <a:xfrm>
            <a:off x="4850674" y="5182804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2D0D44-6BCE-A6A1-4184-2C354D91BF39}"/>
              </a:ext>
            </a:extLst>
          </p:cNvPr>
          <p:cNvSpPr/>
          <p:nvPr/>
        </p:nvSpPr>
        <p:spPr>
          <a:xfrm>
            <a:off x="7319554" y="3998799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A1F8F5-6DA4-0CF9-7BEA-D12015DDB19D}"/>
              </a:ext>
            </a:extLst>
          </p:cNvPr>
          <p:cNvSpPr/>
          <p:nvPr/>
        </p:nvSpPr>
        <p:spPr>
          <a:xfrm>
            <a:off x="7319554" y="4565217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C752E5-C5F0-1C6A-EA19-50EDD3C0605F}"/>
              </a:ext>
            </a:extLst>
          </p:cNvPr>
          <p:cNvSpPr/>
          <p:nvPr/>
        </p:nvSpPr>
        <p:spPr>
          <a:xfrm>
            <a:off x="7319554" y="5159909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11DEC5-009F-AF4A-BB48-D22163492D96}"/>
              </a:ext>
            </a:extLst>
          </p:cNvPr>
          <p:cNvSpPr/>
          <p:nvPr/>
        </p:nvSpPr>
        <p:spPr>
          <a:xfrm>
            <a:off x="7319554" y="5752603"/>
            <a:ext cx="1001486" cy="306977"/>
          </a:xfrm>
          <a:prstGeom prst="rect">
            <a:avLst/>
          </a:prstGeom>
          <a:solidFill>
            <a:schemeClr val="accent5">
              <a:alpha val="2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1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B180EE-2549-13DE-C473-46C686F747FC}"/>
              </a:ext>
            </a:extLst>
          </p:cNvPr>
          <p:cNvSpPr txBox="1"/>
          <p:nvPr/>
        </p:nvSpPr>
        <p:spPr>
          <a:xfrm>
            <a:off x="1414904" y="1395689"/>
            <a:ext cx="236532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84767-9D47-CCD4-0A7E-84833A1C6768}"/>
              </a:ext>
            </a:extLst>
          </p:cNvPr>
          <p:cNvSpPr txBox="1"/>
          <p:nvPr/>
        </p:nvSpPr>
        <p:spPr>
          <a:xfrm>
            <a:off x="3476874" y="3004295"/>
            <a:ext cx="50674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bg1"/>
                </a:solidFill>
                <a:latin typeface="+mj-ea"/>
                <a:ea typeface="+mj-ea"/>
              </a:rPr>
              <a:t>설계</a:t>
            </a:r>
            <a:r>
              <a:rPr lang="ko-KR" altLang="en-US" sz="6000" spc="-150">
                <a:solidFill>
                  <a:schemeClr val="bg1"/>
                </a:solidFill>
                <a:latin typeface="+mj-ea"/>
                <a:ea typeface="+mj-ea"/>
              </a:rPr>
              <a:t> 및 구현내용</a:t>
            </a:r>
            <a:endParaRPr lang="ko-KR" altLang="en-US" sz="6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E3A976-498E-781B-C281-A65C657B6DF7}"/>
              </a:ext>
            </a:extLst>
          </p:cNvPr>
          <p:cNvCxnSpPr>
            <a:cxnSpLocks/>
          </p:cNvCxnSpPr>
          <p:nvPr/>
        </p:nvCxnSpPr>
        <p:spPr>
          <a:xfrm>
            <a:off x="1490663" y="2319019"/>
            <a:ext cx="22138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587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</a:t>
            </a:r>
            <a:r>
              <a:rPr lang="en-US" altLang="ko-KR" dirty="0"/>
              <a:t>– </a:t>
            </a:r>
            <a:r>
              <a:rPr lang="ko-KR" altLang="en-US" dirty="0"/>
              <a:t>화면구성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51B9753-3E30-0446-6CC7-FE85F3B7451B}"/>
              </a:ext>
            </a:extLst>
          </p:cNvPr>
          <p:cNvGrpSpPr/>
          <p:nvPr/>
        </p:nvGrpSpPr>
        <p:grpSpPr>
          <a:xfrm>
            <a:off x="1188169" y="1273494"/>
            <a:ext cx="9878294" cy="4988620"/>
            <a:chOff x="1226762" y="1273494"/>
            <a:chExt cx="9878294" cy="4988620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434F95D-7A36-1D7D-C338-48B2A752DC91}"/>
                </a:ext>
              </a:extLst>
            </p:cNvPr>
            <p:cNvSpPr/>
            <p:nvPr/>
          </p:nvSpPr>
          <p:spPr>
            <a:xfrm>
              <a:off x="1367425" y="1913105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56CE029-7FC7-E591-1923-4A3125690ED1}"/>
                </a:ext>
              </a:extLst>
            </p:cNvPr>
            <p:cNvSpPr/>
            <p:nvPr/>
          </p:nvSpPr>
          <p:spPr>
            <a:xfrm>
              <a:off x="1258713" y="3634562"/>
              <a:ext cx="2052000" cy="1745282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F9EB6A6-FAC1-0B54-3424-6E4F7671ED3D}"/>
                </a:ext>
              </a:extLst>
            </p:cNvPr>
            <p:cNvSpPr/>
            <p:nvPr/>
          </p:nvSpPr>
          <p:spPr>
            <a:xfrm>
              <a:off x="3837713" y="3646745"/>
              <a:ext cx="2052000" cy="1745282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99617F5-37B8-F97E-1E53-3734355B3142}"/>
                </a:ext>
              </a:extLst>
            </p:cNvPr>
            <p:cNvSpPr/>
            <p:nvPr/>
          </p:nvSpPr>
          <p:spPr>
            <a:xfrm>
              <a:off x="6415681" y="3646744"/>
              <a:ext cx="2083952" cy="1745281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11F1F91-08A0-06F6-3FDF-28CE3F4B68BF}"/>
                </a:ext>
              </a:extLst>
            </p:cNvPr>
            <p:cNvSpPr/>
            <p:nvPr/>
          </p:nvSpPr>
          <p:spPr>
            <a:xfrm>
              <a:off x="1367425" y="1273494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7C2A3B2-D203-28FA-56CE-1ECD956FD67F}"/>
                </a:ext>
              </a:extLst>
            </p:cNvPr>
            <p:cNvSpPr/>
            <p:nvPr/>
          </p:nvSpPr>
          <p:spPr>
            <a:xfrm>
              <a:off x="3884941" y="1912885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1F5AD69-B843-737C-C588-3E52D337CB72}"/>
                </a:ext>
              </a:extLst>
            </p:cNvPr>
            <p:cNvSpPr/>
            <p:nvPr/>
          </p:nvSpPr>
          <p:spPr>
            <a:xfrm>
              <a:off x="3888954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FE8F2AB-9BEA-351A-1C97-D5DF472A300D}"/>
                </a:ext>
              </a:extLst>
            </p:cNvPr>
            <p:cNvCxnSpPr/>
            <p:nvPr/>
          </p:nvCxnSpPr>
          <p:spPr>
            <a:xfrm>
              <a:off x="2284713" y="1700829"/>
              <a:ext cx="0" cy="212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336291B-75C7-E24C-7DA0-9C0F37899412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2375457"/>
              <a:ext cx="0" cy="358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E2BB6A0-4277-88AB-B4E6-FF6D765E2F09}"/>
                </a:ext>
              </a:extLst>
            </p:cNvPr>
            <p:cNvCxnSpPr/>
            <p:nvPr/>
          </p:nvCxnSpPr>
          <p:spPr>
            <a:xfrm>
              <a:off x="3202001" y="212655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66B9F9C-ADA3-55F9-A33B-58347B3C0EAF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713F63-8548-46A5-C069-E6E80863865A}"/>
                </a:ext>
              </a:extLst>
            </p:cNvPr>
            <p:cNvSpPr txBox="1"/>
            <p:nvPr/>
          </p:nvSpPr>
          <p:spPr>
            <a:xfrm>
              <a:off x="2016850" y="1319845"/>
              <a:ext cx="535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62ACF7-4DCD-04A0-0B03-278421C538B7}"/>
                </a:ext>
              </a:extLst>
            </p:cNvPr>
            <p:cNvSpPr txBox="1"/>
            <p:nvPr/>
          </p:nvSpPr>
          <p:spPr>
            <a:xfrm>
              <a:off x="2003466" y="1963885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E8E43D-DC63-C460-B8EE-D1F242DEBB00}"/>
                </a:ext>
              </a:extLst>
            </p:cNvPr>
            <p:cNvSpPr txBox="1"/>
            <p:nvPr/>
          </p:nvSpPr>
          <p:spPr>
            <a:xfrm>
              <a:off x="4451812" y="1954212"/>
              <a:ext cx="700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BD7A0-ABAC-6165-C351-E1CE0B8E8F6A}"/>
                </a:ext>
              </a:extLst>
            </p:cNvPr>
            <p:cNvSpPr txBox="1"/>
            <p:nvPr/>
          </p:nvSpPr>
          <p:spPr>
            <a:xfrm>
              <a:off x="4336713" y="2826787"/>
              <a:ext cx="98796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Search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E685840-F905-5741-5ACF-9C1D5F60E52A}"/>
                </a:ext>
              </a:extLst>
            </p:cNvPr>
            <p:cNvSpPr/>
            <p:nvPr/>
          </p:nvSpPr>
          <p:spPr>
            <a:xfrm>
              <a:off x="1372584" y="3776455"/>
              <a:ext cx="1807535" cy="3827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03AA59-817C-A4F4-CBB6-67D1D990FAD7}"/>
                </a:ext>
              </a:extLst>
            </p:cNvPr>
            <p:cNvSpPr/>
            <p:nvPr/>
          </p:nvSpPr>
          <p:spPr>
            <a:xfrm>
              <a:off x="1372583" y="4311627"/>
              <a:ext cx="1807535" cy="3827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D1832F-8AE1-3F5D-BE08-0511EA325AFC}"/>
                </a:ext>
              </a:extLst>
            </p:cNvPr>
            <p:cNvSpPr/>
            <p:nvPr/>
          </p:nvSpPr>
          <p:spPr>
            <a:xfrm>
              <a:off x="3941426" y="3788638"/>
              <a:ext cx="1807535" cy="3827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AB36935-650F-D03F-85C4-5004965B40E8}"/>
                </a:ext>
              </a:extLst>
            </p:cNvPr>
            <p:cNvSpPr/>
            <p:nvPr/>
          </p:nvSpPr>
          <p:spPr>
            <a:xfrm>
              <a:off x="3954125" y="4323810"/>
              <a:ext cx="1807535" cy="3827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02748A8-EF2A-9AE5-2A9A-1CCA57C576D6}"/>
                </a:ext>
              </a:extLst>
            </p:cNvPr>
            <p:cNvSpPr/>
            <p:nvPr/>
          </p:nvSpPr>
          <p:spPr>
            <a:xfrm>
              <a:off x="6547919" y="3788638"/>
              <a:ext cx="1807535" cy="3827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D69842-FCDD-2BA4-323F-8995F7DE53CE}"/>
                </a:ext>
              </a:extLst>
            </p:cNvPr>
            <p:cNvSpPr/>
            <p:nvPr/>
          </p:nvSpPr>
          <p:spPr>
            <a:xfrm>
              <a:off x="6536219" y="4856390"/>
              <a:ext cx="1807535" cy="3827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C54959-4019-CFC0-DCBD-DDE3FE02B3B3}"/>
                </a:ext>
              </a:extLst>
            </p:cNvPr>
            <p:cNvSpPr txBox="1"/>
            <p:nvPr/>
          </p:nvSpPr>
          <p:spPr>
            <a:xfrm>
              <a:off x="4494973" y="3812151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검색어 입력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28A2DF-CADF-3541-D86F-89A3AF4F9AC6}"/>
                </a:ext>
              </a:extLst>
            </p:cNvPr>
            <p:cNvSpPr txBox="1"/>
            <p:nvPr/>
          </p:nvSpPr>
          <p:spPr>
            <a:xfrm>
              <a:off x="4520498" y="4337379"/>
              <a:ext cx="724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최근 검색어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94C0D7-86B6-32C8-32F6-2AB366FDFD51}"/>
                </a:ext>
              </a:extLst>
            </p:cNvPr>
            <p:cNvSpPr txBox="1"/>
            <p:nvPr/>
          </p:nvSpPr>
          <p:spPr>
            <a:xfrm>
              <a:off x="6830355" y="3828575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날짜 별  활동 후기 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7DE051-9E32-D97E-0B29-077A53DA1559}"/>
                </a:ext>
              </a:extLst>
            </p:cNvPr>
            <p:cNvSpPr txBox="1"/>
            <p:nvPr/>
          </p:nvSpPr>
          <p:spPr>
            <a:xfrm>
              <a:off x="6829878" y="488638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예정된 활동 알람  표시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AA2E1E-661F-47BA-4BE9-2A5DE5BC405C}"/>
                </a:ext>
              </a:extLst>
            </p:cNvPr>
            <p:cNvSpPr txBox="1"/>
            <p:nvPr/>
          </p:nvSpPr>
          <p:spPr>
            <a:xfrm>
              <a:off x="1564010" y="3797375"/>
              <a:ext cx="1441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</a:rPr>
                <a:t>카테고리별 체험활동 선택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C52EB0-722B-3309-1F68-C4627A422007}"/>
                </a:ext>
              </a:extLst>
            </p:cNvPr>
            <p:cNvSpPr txBox="1"/>
            <p:nvPr/>
          </p:nvSpPr>
          <p:spPr>
            <a:xfrm>
              <a:off x="1858958" y="4322603"/>
              <a:ext cx="8515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</a:rPr>
                <a:t>실시간  </a:t>
              </a:r>
              <a:r>
                <a:rPr lang="en-US" altLang="ko-KR" sz="1400" spc="-150" dirty="0">
                  <a:solidFill>
                    <a:schemeClr val="bg1"/>
                  </a:solidFill>
                </a:rPr>
                <a:t>Top10</a:t>
              </a:r>
              <a:endParaRPr lang="ko-KR" altLang="en-US" sz="1400" spc="-150" dirty="0">
                <a:solidFill>
                  <a:schemeClr val="bg1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468C95D-408D-C338-1388-6E2E617D5FEF}"/>
                </a:ext>
              </a:extLst>
            </p:cNvPr>
            <p:cNvSpPr/>
            <p:nvPr/>
          </p:nvSpPr>
          <p:spPr>
            <a:xfrm>
              <a:off x="9059697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DA0563-E78C-D812-CCDD-01AC2BEB866F}"/>
                </a:ext>
              </a:extLst>
            </p:cNvPr>
            <p:cNvSpPr txBox="1"/>
            <p:nvPr/>
          </p:nvSpPr>
          <p:spPr>
            <a:xfrm>
              <a:off x="9528752" y="2826787"/>
              <a:ext cx="104868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My page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F736F437-2A42-191A-4A64-1C6874830CD0}"/>
                </a:ext>
              </a:extLst>
            </p:cNvPr>
            <p:cNvSpPr/>
            <p:nvPr/>
          </p:nvSpPr>
          <p:spPr>
            <a:xfrm>
              <a:off x="1322879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4AE2F8E-0425-8AA2-2B34-9ADCE4AB466E}"/>
                </a:ext>
              </a:extLst>
            </p:cNvPr>
            <p:cNvSpPr txBox="1"/>
            <p:nvPr/>
          </p:nvSpPr>
          <p:spPr>
            <a:xfrm>
              <a:off x="1879166" y="2826787"/>
              <a:ext cx="81144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Home</a:t>
              </a:r>
              <a:endParaRPr lang="ko-KR" altLang="en-US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A008B99-7838-772C-BED5-EF1A978835C0}"/>
                </a:ext>
              </a:extLst>
            </p:cNvPr>
            <p:cNvSpPr/>
            <p:nvPr/>
          </p:nvSpPr>
          <p:spPr>
            <a:xfrm>
              <a:off x="6455029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56759A4-2CA4-B228-5E55-AEDD13443770}"/>
                </a:ext>
              </a:extLst>
            </p:cNvPr>
            <p:cNvSpPr txBox="1"/>
            <p:nvPr/>
          </p:nvSpPr>
          <p:spPr>
            <a:xfrm>
              <a:off x="6828581" y="2826787"/>
              <a:ext cx="116089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Schedule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D94235A-DE83-372E-54E3-55817EA40ED3}"/>
                </a:ext>
              </a:extLst>
            </p:cNvPr>
            <p:cNvSpPr/>
            <p:nvPr/>
          </p:nvSpPr>
          <p:spPr>
            <a:xfrm>
              <a:off x="1345756" y="4844207"/>
              <a:ext cx="1807535" cy="3827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FA7E3B-3D50-CEA4-DDE1-8093BEE29A19}"/>
                </a:ext>
              </a:extLst>
            </p:cNvPr>
            <p:cNvSpPr txBox="1"/>
            <p:nvPr/>
          </p:nvSpPr>
          <p:spPr>
            <a:xfrm>
              <a:off x="1729565" y="4881642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 err="1">
                  <a:solidFill>
                    <a:schemeClr val="bg1"/>
                  </a:solidFill>
                </a:rPr>
                <a:t>날짜별</a:t>
              </a:r>
              <a:r>
                <a:rPr lang="ko-KR" altLang="en-US" sz="1400" spc="-150" dirty="0">
                  <a:solidFill>
                    <a:schemeClr val="bg1"/>
                  </a:solidFill>
                </a:rPr>
                <a:t> 체험리스트</a:t>
              </a: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470651A4-3D68-2EF6-BE2A-665FF9D5F8E9}"/>
                </a:ext>
              </a:extLst>
            </p:cNvPr>
            <p:cNvSpPr/>
            <p:nvPr/>
          </p:nvSpPr>
          <p:spPr>
            <a:xfrm>
              <a:off x="1226762" y="5650196"/>
              <a:ext cx="2083951" cy="611918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7A5F679-2610-8965-879B-29B3ADC2FC18}"/>
                </a:ext>
              </a:extLst>
            </p:cNvPr>
            <p:cNvSpPr/>
            <p:nvPr/>
          </p:nvSpPr>
          <p:spPr>
            <a:xfrm>
              <a:off x="3941426" y="4856390"/>
              <a:ext cx="1807535" cy="3827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B7F8AC-3CF8-D87C-2109-58FECBCC8435}"/>
                </a:ext>
              </a:extLst>
            </p:cNvPr>
            <p:cNvSpPr txBox="1"/>
            <p:nvPr/>
          </p:nvSpPr>
          <p:spPr>
            <a:xfrm>
              <a:off x="4423645" y="4869959"/>
              <a:ext cx="893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인기 검색어 </a:t>
              </a:r>
              <a:r>
                <a:rPr lang="en-US" altLang="ko-KR" sz="1400" spc="-150" dirty="0"/>
                <a:t>list</a:t>
              </a:r>
              <a:endParaRPr lang="ko-KR" altLang="en-US" sz="1400" spc="-150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D99F2558-CFED-8932-B94C-411F9169F1F9}"/>
                </a:ext>
              </a:extLst>
            </p:cNvPr>
            <p:cNvSpPr/>
            <p:nvPr/>
          </p:nvSpPr>
          <p:spPr>
            <a:xfrm>
              <a:off x="9021104" y="3619885"/>
              <a:ext cx="2083952" cy="22465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8EBB3AF-BF6D-2D93-824A-42C0755A2DFC}"/>
                </a:ext>
              </a:extLst>
            </p:cNvPr>
            <p:cNvSpPr/>
            <p:nvPr/>
          </p:nvSpPr>
          <p:spPr>
            <a:xfrm>
              <a:off x="9153342" y="3761778"/>
              <a:ext cx="1807535" cy="38277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F2AB207-0B9A-CD53-4DBA-AAEA692D9C5B}"/>
                </a:ext>
              </a:extLst>
            </p:cNvPr>
            <p:cNvSpPr/>
            <p:nvPr/>
          </p:nvSpPr>
          <p:spPr>
            <a:xfrm>
              <a:off x="9153341" y="4296950"/>
              <a:ext cx="1807535" cy="38277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55EA127-D5AA-EB10-647A-0DCCF61FF66A}"/>
                </a:ext>
              </a:extLst>
            </p:cNvPr>
            <p:cNvSpPr txBox="1"/>
            <p:nvPr/>
          </p:nvSpPr>
          <p:spPr>
            <a:xfrm>
              <a:off x="9386085" y="3801715"/>
              <a:ext cx="1367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내 프로필 이미지 </a:t>
              </a:r>
              <a:r>
                <a:rPr lang="en-US" altLang="ko-KR" sz="1400" spc="-150" dirty="0"/>
                <a:t>/ </a:t>
              </a:r>
              <a:r>
                <a:rPr lang="ko-KR" altLang="en-US" sz="1400" spc="-150" dirty="0"/>
                <a:t>아이디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6A59A61-DFAA-4426-8283-C6AEB8589B9A}"/>
                </a:ext>
              </a:extLst>
            </p:cNvPr>
            <p:cNvSpPr txBox="1"/>
            <p:nvPr/>
          </p:nvSpPr>
          <p:spPr>
            <a:xfrm>
              <a:off x="9533563" y="4326943"/>
              <a:ext cx="107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후기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좋아요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찜 개수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25C95AC-AC2E-A50D-9DFF-4568EDE297CE}"/>
                </a:ext>
              </a:extLst>
            </p:cNvPr>
            <p:cNvSpPr/>
            <p:nvPr/>
          </p:nvSpPr>
          <p:spPr>
            <a:xfrm>
              <a:off x="9153341" y="4816830"/>
              <a:ext cx="1807535" cy="38277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E93DBFB-0F63-B7A9-275C-3BDE62BB5C5F}"/>
                </a:ext>
              </a:extLst>
            </p:cNvPr>
            <p:cNvSpPr txBox="1"/>
            <p:nvPr/>
          </p:nvSpPr>
          <p:spPr>
            <a:xfrm>
              <a:off x="9656996" y="4846823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비밀번호 변경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6519C6-C997-E6CB-703E-8BCD630D3971}"/>
                </a:ext>
              </a:extLst>
            </p:cNvPr>
            <p:cNvSpPr/>
            <p:nvPr/>
          </p:nvSpPr>
          <p:spPr>
            <a:xfrm>
              <a:off x="9136741" y="5336710"/>
              <a:ext cx="1807535" cy="38277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44C357-F13E-96C8-77FF-393B7C991B9D}"/>
                </a:ext>
              </a:extLst>
            </p:cNvPr>
            <p:cNvSpPr txBox="1"/>
            <p:nvPr/>
          </p:nvSpPr>
          <p:spPr>
            <a:xfrm>
              <a:off x="9729363" y="5366703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기타 설정</a:t>
              </a: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BAC4581-B925-99A5-D707-4998580B8868}"/>
                </a:ext>
              </a:extLst>
            </p:cNvPr>
            <p:cNvSpPr/>
            <p:nvPr/>
          </p:nvSpPr>
          <p:spPr>
            <a:xfrm>
              <a:off x="3793591" y="5726468"/>
              <a:ext cx="3454792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B68E10-186D-40D1-87AD-E56EB7758433}"/>
                </a:ext>
              </a:extLst>
            </p:cNvPr>
            <p:cNvSpPr txBox="1"/>
            <p:nvPr/>
          </p:nvSpPr>
          <p:spPr>
            <a:xfrm>
              <a:off x="3793591" y="5802266"/>
              <a:ext cx="34547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좋아요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찜 선택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지도 검색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예약 활동 알림 설정 기능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C071593-F1D4-C31E-50A4-8C1562C0A062}"/>
                </a:ext>
              </a:extLst>
            </p:cNvPr>
            <p:cNvSpPr/>
            <p:nvPr/>
          </p:nvSpPr>
          <p:spPr>
            <a:xfrm>
              <a:off x="1345756" y="5775993"/>
              <a:ext cx="1807535" cy="3827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AABC9C2B-B1B9-0541-A54E-364EDBA31CC9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01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6FC06D8E-3576-956F-03A5-B76FF55A8A23}"/>
                </a:ext>
              </a:extLst>
            </p:cNvPr>
            <p:cNvCxnSpPr>
              <a:cxnSpLocks/>
            </p:cNvCxnSpPr>
            <p:nvPr/>
          </p:nvCxnSpPr>
          <p:spPr>
            <a:xfrm>
              <a:off x="5772089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8A733D56-4AF2-E7AC-2EBA-CFE5ECB4D277}"/>
                </a:ext>
              </a:extLst>
            </p:cNvPr>
            <p:cNvCxnSpPr>
              <a:cxnSpLocks/>
            </p:cNvCxnSpPr>
            <p:nvPr/>
          </p:nvCxnSpPr>
          <p:spPr>
            <a:xfrm>
              <a:off x="8363029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E70154-B56D-D0B3-AD45-4DF2D20020B1}"/>
                </a:ext>
              </a:extLst>
            </p:cNvPr>
            <p:cNvSpPr txBox="1"/>
            <p:nvPr/>
          </p:nvSpPr>
          <p:spPr>
            <a:xfrm>
              <a:off x="1736572" y="5810734"/>
              <a:ext cx="9028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상세 페이지</a:t>
              </a: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78D33B0E-4E18-76FC-8DCA-B98DD62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71010" y="5940136"/>
              <a:ext cx="41038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DFEAC221-F5FB-33CF-6E06-BB39A7FD07DC}"/>
                </a:ext>
              </a:extLst>
            </p:cNvPr>
            <p:cNvCxnSpPr>
              <a:cxnSpLocks/>
            </p:cNvCxnSpPr>
            <p:nvPr/>
          </p:nvCxnSpPr>
          <p:spPr>
            <a:xfrm>
              <a:off x="4843786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5272CCAC-45C6-7F44-E558-5B57FAD5A2EE}"/>
                </a:ext>
              </a:extLst>
            </p:cNvPr>
            <p:cNvCxnSpPr>
              <a:cxnSpLocks/>
            </p:cNvCxnSpPr>
            <p:nvPr/>
          </p:nvCxnSpPr>
          <p:spPr>
            <a:xfrm>
              <a:off x="74060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3175D012-46E3-2958-84BD-50C2DB7A3C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349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A6C2A4FB-9D4E-EE1D-520B-B35F1AAC403B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5444634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4359D0-6065-25BD-1580-CBA65AE4566A}"/>
                </a:ext>
              </a:extLst>
            </p:cNvPr>
            <p:cNvSpPr/>
            <p:nvPr/>
          </p:nvSpPr>
          <p:spPr>
            <a:xfrm>
              <a:off x="6536219" y="4338065"/>
              <a:ext cx="1807535" cy="3827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A79E20-0224-3839-9A25-4F8E3965249D}"/>
                </a:ext>
              </a:extLst>
            </p:cNvPr>
            <p:cNvSpPr txBox="1"/>
            <p:nvPr/>
          </p:nvSpPr>
          <p:spPr>
            <a:xfrm>
              <a:off x="7168916" y="4368058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후기  공유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619424B-9666-1229-5F89-0DAACC338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688" y="5392025"/>
              <a:ext cx="0" cy="548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BB28FF7-F128-BF5E-ECEA-64FDD6BAA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9741" y="5939053"/>
              <a:ext cx="1262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753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41BFE-0E22-55D1-960D-4AFAB45B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r>
              <a:rPr lang="ko-KR" altLang="en-US" dirty="0"/>
              <a:t> → 로그인 페이지 → 회원가입 페이지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10DFAC-9ED8-6AE8-44C2-D579AB4D5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8"/>
          <a:stretch/>
        </p:blipFill>
        <p:spPr>
          <a:xfrm>
            <a:off x="8033703" y="1872208"/>
            <a:ext cx="2080800" cy="433185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7576CEF-2C6E-9E27-C2BB-FC070643A98D}"/>
              </a:ext>
            </a:extLst>
          </p:cNvPr>
          <p:cNvGrpSpPr/>
          <p:nvPr/>
        </p:nvGrpSpPr>
        <p:grpSpPr>
          <a:xfrm>
            <a:off x="1950085" y="1872208"/>
            <a:ext cx="2081803" cy="4248070"/>
            <a:chOff x="1950085" y="1872208"/>
            <a:chExt cx="2081803" cy="424807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F02BD5-0863-7F91-CD81-1A1B68F6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0085" y="1872208"/>
              <a:ext cx="2081803" cy="424807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7D74E9-2114-28B8-ADB1-D0545773E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4073" b="14337"/>
            <a:stretch/>
          </p:blipFill>
          <p:spPr>
            <a:xfrm>
              <a:off x="2152142" y="3760237"/>
              <a:ext cx="1712229" cy="154290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DB84CEC-49D3-897B-D0D0-6EFD2392F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698" y="1872278"/>
            <a:ext cx="2072195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8CD8DA1-36BB-D36B-C7C4-468A405C5E9B}"/>
              </a:ext>
            </a:extLst>
          </p:cNvPr>
          <p:cNvSpPr/>
          <p:nvPr/>
        </p:nvSpPr>
        <p:spPr>
          <a:xfrm>
            <a:off x="1367425" y="191310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4D00CBF-4EDB-9EB2-965C-00AC9EE803B6}"/>
              </a:ext>
            </a:extLst>
          </p:cNvPr>
          <p:cNvSpPr/>
          <p:nvPr/>
        </p:nvSpPr>
        <p:spPr>
          <a:xfrm>
            <a:off x="1258713" y="3634562"/>
            <a:ext cx="2052000" cy="174528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0561DF7-543C-D6BF-21D5-792003DEA05B}"/>
              </a:ext>
            </a:extLst>
          </p:cNvPr>
          <p:cNvSpPr/>
          <p:nvPr/>
        </p:nvSpPr>
        <p:spPr>
          <a:xfrm>
            <a:off x="3837713" y="3646745"/>
            <a:ext cx="2052000" cy="174528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BA6A020-DA0C-6D8A-DE11-E4EA6910D318}"/>
              </a:ext>
            </a:extLst>
          </p:cNvPr>
          <p:cNvSpPr/>
          <p:nvPr/>
        </p:nvSpPr>
        <p:spPr>
          <a:xfrm>
            <a:off x="6415681" y="3646744"/>
            <a:ext cx="2083952" cy="1745281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5A3C71D-E76F-DE4E-0C53-AD3ED0BA4C69}"/>
              </a:ext>
            </a:extLst>
          </p:cNvPr>
          <p:cNvSpPr/>
          <p:nvPr/>
        </p:nvSpPr>
        <p:spPr>
          <a:xfrm>
            <a:off x="1367425" y="1273494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E9201F23-1923-46BE-7D7E-AB84892A6B62}"/>
              </a:ext>
            </a:extLst>
          </p:cNvPr>
          <p:cNvSpPr/>
          <p:nvPr/>
        </p:nvSpPr>
        <p:spPr>
          <a:xfrm>
            <a:off x="3884941" y="191288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0EB931FE-A5E0-2B50-94E4-B2DD08FD190D}"/>
              </a:ext>
            </a:extLst>
          </p:cNvPr>
          <p:cNvSpPr/>
          <p:nvPr/>
        </p:nvSpPr>
        <p:spPr>
          <a:xfrm>
            <a:off x="3888954" y="2734454"/>
            <a:ext cx="1908000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C827C89-A6B3-6FDD-85FA-D866D3074FFD}"/>
              </a:ext>
            </a:extLst>
          </p:cNvPr>
          <p:cNvCxnSpPr/>
          <p:nvPr/>
        </p:nvCxnSpPr>
        <p:spPr>
          <a:xfrm>
            <a:off x="2284713" y="1700829"/>
            <a:ext cx="0" cy="21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2C47C9A-57DF-B8CC-0572-CD14DE0008A8}"/>
              </a:ext>
            </a:extLst>
          </p:cNvPr>
          <p:cNvCxnSpPr>
            <a:cxnSpLocks/>
          </p:cNvCxnSpPr>
          <p:nvPr/>
        </p:nvCxnSpPr>
        <p:spPr>
          <a:xfrm>
            <a:off x="2262511" y="2375457"/>
            <a:ext cx="0" cy="35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E1592E-9599-8310-EAC8-98B5CA572BC2}"/>
              </a:ext>
            </a:extLst>
          </p:cNvPr>
          <p:cNvCxnSpPr/>
          <p:nvPr/>
        </p:nvCxnSpPr>
        <p:spPr>
          <a:xfrm>
            <a:off x="3202001" y="212655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B95E42-DC7D-1B1A-BC3B-3E8F54B39FEA}"/>
              </a:ext>
            </a:extLst>
          </p:cNvPr>
          <p:cNvCxnSpPr>
            <a:cxnSpLocks/>
          </p:cNvCxnSpPr>
          <p:nvPr/>
        </p:nvCxnSpPr>
        <p:spPr>
          <a:xfrm>
            <a:off x="2262511" y="3409950"/>
            <a:ext cx="0" cy="20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28D919-6D58-7C16-A1E4-29C7C518D08D}"/>
              </a:ext>
            </a:extLst>
          </p:cNvPr>
          <p:cNvSpPr txBox="1"/>
          <p:nvPr/>
        </p:nvSpPr>
        <p:spPr>
          <a:xfrm>
            <a:off x="2016850" y="1319845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72546-9690-E734-7D5B-A12D3A223121}"/>
              </a:ext>
            </a:extLst>
          </p:cNvPr>
          <p:cNvSpPr txBox="1"/>
          <p:nvPr/>
        </p:nvSpPr>
        <p:spPr>
          <a:xfrm>
            <a:off x="2003466" y="1963885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0F1CF5-74AD-6029-7943-1E4714E3ED94}"/>
              </a:ext>
            </a:extLst>
          </p:cNvPr>
          <p:cNvSpPr txBox="1"/>
          <p:nvPr/>
        </p:nvSpPr>
        <p:spPr>
          <a:xfrm>
            <a:off x="4451812" y="1954212"/>
            <a:ext cx="700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45D475-CE80-D2C9-084D-AB380A70BBD0}"/>
              </a:ext>
            </a:extLst>
          </p:cNvPr>
          <p:cNvSpPr txBox="1"/>
          <p:nvPr/>
        </p:nvSpPr>
        <p:spPr>
          <a:xfrm>
            <a:off x="4336713" y="2826787"/>
            <a:ext cx="98796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Search</a:t>
            </a:r>
            <a:endParaRPr lang="ko-KR" altLang="en-US" sz="20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3FBE90-C582-DAD0-C851-8046497CF63C}"/>
              </a:ext>
            </a:extLst>
          </p:cNvPr>
          <p:cNvSpPr/>
          <p:nvPr/>
        </p:nvSpPr>
        <p:spPr>
          <a:xfrm>
            <a:off x="1372584" y="3776455"/>
            <a:ext cx="1807535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404CD5-8F9C-E087-8B63-3DC2F37D0441}"/>
              </a:ext>
            </a:extLst>
          </p:cNvPr>
          <p:cNvSpPr/>
          <p:nvPr/>
        </p:nvSpPr>
        <p:spPr>
          <a:xfrm>
            <a:off x="1372583" y="4311627"/>
            <a:ext cx="1807535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F2C504-B369-5332-59C3-546DF1D512D8}"/>
              </a:ext>
            </a:extLst>
          </p:cNvPr>
          <p:cNvSpPr/>
          <p:nvPr/>
        </p:nvSpPr>
        <p:spPr>
          <a:xfrm>
            <a:off x="3941426" y="3788638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4E4E48-0664-6C47-46D0-41C3D4AC7A4A}"/>
              </a:ext>
            </a:extLst>
          </p:cNvPr>
          <p:cNvSpPr/>
          <p:nvPr/>
        </p:nvSpPr>
        <p:spPr>
          <a:xfrm>
            <a:off x="3954125" y="432381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81BF10-87A5-A3E6-46A3-AE989A76083E}"/>
              </a:ext>
            </a:extLst>
          </p:cNvPr>
          <p:cNvSpPr/>
          <p:nvPr/>
        </p:nvSpPr>
        <p:spPr>
          <a:xfrm>
            <a:off x="6547919" y="3788638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4CC620-CD8C-394F-C54E-46BCBA215A0B}"/>
              </a:ext>
            </a:extLst>
          </p:cNvPr>
          <p:cNvSpPr/>
          <p:nvPr/>
        </p:nvSpPr>
        <p:spPr>
          <a:xfrm>
            <a:off x="6536219" y="485639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E9A18-EC63-FA08-C68C-AA3DCB40A770}"/>
              </a:ext>
            </a:extLst>
          </p:cNvPr>
          <p:cNvSpPr txBox="1"/>
          <p:nvPr/>
        </p:nvSpPr>
        <p:spPr>
          <a:xfrm>
            <a:off x="4494973" y="3812151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/>
              <a:t>검색어 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95594F-F42A-348F-49EA-253511B80964}"/>
              </a:ext>
            </a:extLst>
          </p:cNvPr>
          <p:cNvSpPr txBox="1"/>
          <p:nvPr/>
        </p:nvSpPr>
        <p:spPr>
          <a:xfrm>
            <a:off x="4520498" y="4337379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/>
              <a:t>최근 검색어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CF51F-0694-BD6B-ED70-967F02FEF73F}"/>
              </a:ext>
            </a:extLst>
          </p:cNvPr>
          <p:cNvSpPr txBox="1"/>
          <p:nvPr/>
        </p:nvSpPr>
        <p:spPr>
          <a:xfrm>
            <a:off x="6830355" y="382857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/>
              <a:t>날짜 별  활동 후기 작성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91515B-6457-2DAC-FB2E-909FED92C6FA}"/>
              </a:ext>
            </a:extLst>
          </p:cNvPr>
          <p:cNvSpPr txBox="1"/>
          <p:nvPr/>
        </p:nvSpPr>
        <p:spPr>
          <a:xfrm>
            <a:off x="6829878" y="4886383"/>
            <a:ext cx="124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/>
              <a:t>예정된 활동 알람  표시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955CFB-DF93-1DDB-8496-52698129BAE2}"/>
              </a:ext>
            </a:extLst>
          </p:cNvPr>
          <p:cNvSpPr txBox="1"/>
          <p:nvPr/>
        </p:nvSpPr>
        <p:spPr>
          <a:xfrm>
            <a:off x="1564010" y="3797375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카테고리별 체험활동 선택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89E234-CBC0-08BD-6BC5-FB8D743FCA70}"/>
              </a:ext>
            </a:extLst>
          </p:cNvPr>
          <p:cNvSpPr txBox="1"/>
          <p:nvPr/>
        </p:nvSpPr>
        <p:spPr>
          <a:xfrm>
            <a:off x="1858958" y="4322603"/>
            <a:ext cx="851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실시간  </a:t>
            </a:r>
            <a:r>
              <a:rPr lang="en-US" altLang="ko-KR" sz="1400" spc="-150" dirty="0">
                <a:solidFill>
                  <a:schemeClr val="bg1"/>
                </a:solidFill>
              </a:rPr>
              <a:t>Top10</a:t>
            </a:r>
            <a:endParaRPr lang="ko-KR" altLang="en-US" sz="1400" spc="-150" dirty="0">
              <a:solidFill>
                <a:schemeClr val="bg1"/>
              </a:solidFill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A101E3A-55E7-6D8F-BBB9-0DA01C2465A2}"/>
              </a:ext>
            </a:extLst>
          </p:cNvPr>
          <p:cNvSpPr/>
          <p:nvPr/>
        </p:nvSpPr>
        <p:spPr>
          <a:xfrm>
            <a:off x="9054287" y="2734454"/>
            <a:ext cx="1908000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12F4FD-FEEE-0A44-833D-1A20246368B5}"/>
              </a:ext>
            </a:extLst>
          </p:cNvPr>
          <p:cNvSpPr txBox="1"/>
          <p:nvPr/>
        </p:nvSpPr>
        <p:spPr>
          <a:xfrm>
            <a:off x="9528752" y="2826787"/>
            <a:ext cx="104868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My page</a:t>
            </a:r>
            <a:endParaRPr lang="ko-KR" altLang="en-US" sz="20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16033D69-2F9E-5DE3-26F0-26925A6847B4}"/>
              </a:ext>
            </a:extLst>
          </p:cNvPr>
          <p:cNvSpPr/>
          <p:nvPr/>
        </p:nvSpPr>
        <p:spPr>
          <a:xfrm>
            <a:off x="1322879" y="2734454"/>
            <a:ext cx="1908000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3F7544-54AA-9CED-926E-6418887A08C8}"/>
              </a:ext>
            </a:extLst>
          </p:cNvPr>
          <p:cNvSpPr txBox="1"/>
          <p:nvPr/>
        </p:nvSpPr>
        <p:spPr>
          <a:xfrm>
            <a:off x="1879166" y="2826787"/>
            <a:ext cx="81144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Home</a:t>
            </a:r>
            <a:endParaRPr lang="ko-KR" altLang="en-US" sz="20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97A88A11-DBF4-1C8E-38E4-DF700D58F94D}"/>
              </a:ext>
            </a:extLst>
          </p:cNvPr>
          <p:cNvSpPr/>
          <p:nvPr/>
        </p:nvSpPr>
        <p:spPr>
          <a:xfrm>
            <a:off x="6455029" y="2734454"/>
            <a:ext cx="1908000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D6818C-B3E4-9335-DFD6-3BECBEC997C4}"/>
              </a:ext>
            </a:extLst>
          </p:cNvPr>
          <p:cNvSpPr txBox="1"/>
          <p:nvPr/>
        </p:nvSpPr>
        <p:spPr>
          <a:xfrm>
            <a:off x="6828581" y="2826787"/>
            <a:ext cx="11608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Schedule</a:t>
            </a:r>
            <a:endParaRPr lang="ko-KR" altLang="en-US" sz="20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FFDB9A-9751-831A-8403-27C8059CB009}"/>
              </a:ext>
            </a:extLst>
          </p:cNvPr>
          <p:cNvSpPr/>
          <p:nvPr/>
        </p:nvSpPr>
        <p:spPr>
          <a:xfrm>
            <a:off x="1345756" y="4844207"/>
            <a:ext cx="1807535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893AE9-7B69-1E94-735C-3E249785A948}"/>
              </a:ext>
            </a:extLst>
          </p:cNvPr>
          <p:cNvSpPr txBox="1"/>
          <p:nvPr/>
        </p:nvSpPr>
        <p:spPr>
          <a:xfrm>
            <a:off x="1729565" y="4881642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</a:rPr>
              <a:t>날짜별</a:t>
            </a:r>
            <a:r>
              <a:rPr lang="ko-KR" altLang="en-US" sz="1400" spc="-150" dirty="0">
                <a:solidFill>
                  <a:schemeClr val="bg1"/>
                </a:solidFill>
              </a:rPr>
              <a:t> 체험리스트</a:t>
            </a: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01ADDB1-D3C0-8557-A3EF-AD71E7FF5546}"/>
              </a:ext>
            </a:extLst>
          </p:cNvPr>
          <p:cNvSpPr/>
          <p:nvPr/>
        </p:nvSpPr>
        <p:spPr>
          <a:xfrm>
            <a:off x="1226762" y="5650196"/>
            <a:ext cx="2083951" cy="611918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708FE3-E329-FEB6-D5E3-79C94BD1DFEF}"/>
              </a:ext>
            </a:extLst>
          </p:cNvPr>
          <p:cNvSpPr/>
          <p:nvPr/>
        </p:nvSpPr>
        <p:spPr>
          <a:xfrm>
            <a:off x="3941426" y="485639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63CAFC-E16E-C939-B380-430B4560EE8F}"/>
              </a:ext>
            </a:extLst>
          </p:cNvPr>
          <p:cNvSpPr txBox="1"/>
          <p:nvPr/>
        </p:nvSpPr>
        <p:spPr>
          <a:xfrm>
            <a:off x="4423645" y="4869959"/>
            <a:ext cx="893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/>
              <a:t>인기 검색어 </a:t>
            </a:r>
            <a:r>
              <a:rPr lang="en-US" altLang="ko-KR" sz="1400" spc="-150" dirty="0"/>
              <a:t>list</a:t>
            </a:r>
            <a:endParaRPr lang="ko-KR" altLang="en-US" sz="1400" spc="-150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F3ED99BA-2F5D-9518-0D77-D14BE6CAF11F}"/>
              </a:ext>
            </a:extLst>
          </p:cNvPr>
          <p:cNvSpPr/>
          <p:nvPr/>
        </p:nvSpPr>
        <p:spPr>
          <a:xfrm>
            <a:off x="9021104" y="3619885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2720182-44D0-53DC-6932-4C5CEC132D82}"/>
              </a:ext>
            </a:extLst>
          </p:cNvPr>
          <p:cNvSpPr/>
          <p:nvPr/>
        </p:nvSpPr>
        <p:spPr>
          <a:xfrm>
            <a:off x="9155137" y="3761778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BC33B0-06AB-CC8C-08EC-2C93BF3E05D7}"/>
              </a:ext>
            </a:extLst>
          </p:cNvPr>
          <p:cNvSpPr/>
          <p:nvPr/>
        </p:nvSpPr>
        <p:spPr>
          <a:xfrm>
            <a:off x="9155136" y="429695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228102-09F1-2D72-3247-1CC89FD54643}"/>
              </a:ext>
            </a:extLst>
          </p:cNvPr>
          <p:cNvSpPr txBox="1"/>
          <p:nvPr/>
        </p:nvSpPr>
        <p:spPr>
          <a:xfrm>
            <a:off x="9386085" y="3801715"/>
            <a:ext cx="1367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/>
              <a:t>내 프로필 이미지 </a:t>
            </a:r>
            <a:r>
              <a:rPr lang="en-US" altLang="ko-KR" sz="1400" spc="-150" dirty="0"/>
              <a:t>/ </a:t>
            </a:r>
            <a:r>
              <a:rPr lang="ko-KR" altLang="en-US" sz="1400" spc="-150" dirty="0"/>
              <a:t>아이디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01E356-AA97-8E6C-97BA-96D471300F89}"/>
              </a:ext>
            </a:extLst>
          </p:cNvPr>
          <p:cNvSpPr txBox="1"/>
          <p:nvPr/>
        </p:nvSpPr>
        <p:spPr>
          <a:xfrm>
            <a:off x="9533563" y="4326943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/>
              <a:t>후기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좋아요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찜 개수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8D9152-5A60-A09F-1252-AB590D03447E}"/>
              </a:ext>
            </a:extLst>
          </p:cNvPr>
          <p:cNvSpPr/>
          <p:nvPr/>
        </p:nvSpPr>
        <p:spPr>
          <a:xfrm>
            <a:off x="9155136" y="481683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EDFE53-83A2-8AA6-5D3D-96FFF4755A41}"/>
              </a:ext>
            </a:extLst>
          </p:cNvPr>
          <p:cNvSpPr txBox="1"/>
          <p:nvPr/>
        </p:nvSpPr>
        <p:spPr>
          <a:xfrm>
            <a:off x="9656996" y="4846823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/>
              <a:t>비밀번호 변경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CD2102D-5366-CAAF-7582-77D097B42F41}"/>
              </a:ext>
            </a:extLst>
          </p:cNvPr>
          <p:cNvSpPr/>
          <p:nvPr/>
        </p:nvSpPr>
        <p:spPr>
          <a:xfrm>
            <a:off x="9138536" y="533671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5C2AC6-EE52-C29F-9140-3BF9BB86D38F}"/>
              </a:ext>
            </a:extLst>
          </p:cNvPr>
          <p:cNvSpPr txBox="1"/>
          <p:nvPr/>
        </p:nvSpPr>
        <p:spPr>
          <a:xfrm>
            <a:off x="9729363" y="5366703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/>
              <a:t>기타 설정</a:t>
            </a: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8621DFE-E425-50B4-ED7D-64EE75735A3E}"/>
              </a:ext>
            </a:extLst>
          </p:cNvPr>
          <p:cNvSpPr/>
          <p:nvPr/>
        </p:nvSpPr>
        <p:spPr>
          <a:xfrm>
            <a:off x="3793591" y="5726468"/>
            <a:ext cx="3454792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475ACE-3C06-C25D-5BEE-2A3ABEF1F694}"/>
              </a:ext>
            </a:extLst>
          </p:cNvPr>
          <p:cNvSpPr txBox="1"/>
          <p:nvPr/>
        </p:nvSpPr>
        <p:spPr>
          <a:xfrm>
            <a:off x="3793591" y="5802266"/>
            <a:ext cx="3454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좋아요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찜 선택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지도 검색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예약 활동 알림 설정 기능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ACD0C9-A1EA-96D5-BB49-F0608CFD6F4C}"/>
              </a:ext>
            </a:extLst>
          </p:cNvPr>
          <p:cNvSpPr/>
          <p:nvPr/>
        </p:nvSpPr>
        <p:spPr>
          <a:xfrm>
            <a:off x="1345756" y="5775993"/>
            <a:ext cx="1807535" cy="3827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ECBD831-E405-1BD5-F9ED-19D5143B8D18}"/>
              </a:ext>
            </a:extLst>
          </p:cNvPr>
          <p:cNvCxnSpPr>
            <a:cxnSpLocks/>
          </p:cNvCxnSpPr>
          <p:nvPr/>
        </p:nvCxnSpPr>
        <p:spPr>
          <a:xfrm>
            <a:off x="3202001" y="304933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77DFCBE-20B3-DB8C-008C-10D7CEAAAAD1}"/>
              </a:ext>
            </a:extLst>
          </p:cNvPr>
          <p:cNvCxnSpPr>
            <a:cxnSpLocks/>
          </p:cNvCxnSpPr>
          <p:nvPr/>
        </p:nvCxnSpPr>
        <p:spPr>
          <a:xfrm>
            <a:off x="5772089" y="304933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DFCB8C0-AB19-7C89-DD6D-0A524D63800E}"/>
              </a:ext>
            </a:extLst>
          </p:cNvPr>
          <p:cNvCxnSpPr>
            <a:cxnSpLocks/>
          </p:cNvCxnSpPr>
          <p:nvPr/>
        </p:nvCxnSpPr>
        <p:spPr>
          <a:xfrm>
            <a:off x="8363029" y="304933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1B0AC31-31BF-F2E1-DF17-8370F47716BB}"/>
              </a:ext>
            </a:extLst>
          </p:cNvPr>
          <p:cNvSpPr txBox="1"/>
          <p:nvPr/>
        </p:nvSpPr>
        <p:spPr>
          <a:xfrm>
            <a:off x="1736572" y="5810734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상세 페이지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CAF5096-6BE9-6EF1-A866-E8681DE91420}"/>
              </a:ext>
            </a:extLst>
          </p:cNvPr>
          <p:cNvCxnSpPr>
            <a:cxnSpLocks/>
          </p:cNvCxnSpPr>
          <p:nvPr/>
        </p:nvCxnSpPr>
        <p:spPr>
          <a:xfrm>
            <a:off x="3371010" y="5940136"/>
            <a:ext cx="4103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081D03E-5020-E058-0E65-3ECD4CE47039}"/>
              </a:ext>
            </a:extLst>
          </p:cNvPr>
          <p:cNvCxnSpPr>
            <a:cxnSpLocks/>
          </p:cNvCxnSpPr>
          <p:nvPr/>
        </p:nvCxnSpPr>
        <p:spPr>
          <a:xfrm>
            <a:off x="4843786" y="3409950"/>
            <a:ext cx="0" cy="20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BC10137-95EC-FD2E-DE01-D5A97B6F4121}"/>
              </a:ext>
            </a:extLst>
          </p:cNvPr>
          <p:cNvCxnSpPr>
            <a:cxnSpLocks/>
          </p:cNvCxnSpPr>
          <p:nvPr/>
        </p:nvCxnSpPr>
        <p:spPr>
          <a:xfrm>
            <a:off x="7406011" y="3409950"/>
            <a:ext cx="0" cy="20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3A1462B-DCF1-AD3C-00D0-F1A07533370D}"/>
              </a:ext>
            </a:extLst>
          </p:cNvPr>
          <p:cNvCxnSpPr>
            <a:cxnSpLocks/>
          </p:cNvCxnSpPr>
          <p:nvPr/>
        </p:nvCxnSpPr>
        <p:spPr>
          <a:xfrm>
            <a:off x="10034911" y="3409950"/>
            <a:ext cx="0" cy="20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5B717E7-B56C-283B-6F64-F98E09406D0D}"/>
              </a:ext>
            </a:extLst>
          </p:cNvPr>
          <p:cNvCxnSpPr>
            <a:cxnSpLocks/>
          </p:cNvCxnSpPr>
          <p:nvPr/>
        </p:nvCxnSpPr>
        <p:spPr>
          <a:xfrm>
            <a:off x="2262511" y="5444634"/>
            <a:ext cx="0" cy="20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26EAAB7-40A1-56C8-614C-3C25EBFF98BB}"/>
              </a:ext>
            </a:extLst>
          </p:cNvPr>
          <p:cNvSpPr/>
          <p:nvPr/>
        </p:nvSpPr>
        <p:spPr>
          <a:xfrm>
            <a:off x="6536219" y="4338065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A3C1E3-6B78-CAC6-D3DD-7F8C055D1996}"/>
              </a:ext>
            </a:extLst>
          </p:cNvPr>
          <p:cNvSpPr txBox="1"/>
          <p:nvPr/>
        </p:nvSpPr>
        <p:spPr>
          <a:xfrm>
            <a:off x="7168916" y="4368058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/>
              <a:t>후기  공유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A343963-A153-191B-1EB2-1E761AFD8B95}"/>
              </a:ext>
            </a:extLst>
          </p:cNvPr>
          <p:cNvCxnSpPr>
            <a:cxnSpLocks/>
          </p:cNvCxnSpPr>
          <p:nvPr/>
        </p:nvCxnSpPr>
        <p:spPr>
          <a:xfrm flipV="1">
            <a:off x="7407688" y="5392025"/>
            <a:ext cx="0" cy="54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BD0F52B-FE32-0325-C927-E77EA0FF023A}"/>
              </a:ext>
            </a:extLst>
          </p:cNvPr>
          <p:cNvCxnSpPr>
            <a:cxnSpLocks/>
          </p:cNvCxnSpPr>
          <p:nvPr/>
        </p:nvCxnSpPr>
        <p:spPr>
          <a:xfrm flipH="1">
            <a:off x="7279741" y="5939053"/>
            <a:ext cx="126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19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41BFE-0E22-55D1-960D-4AFAB45B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카테고리별 체험활동 선택</a:t>
            </a:r>
            <a:r>
              <a:rPr lang="en-US" altLang="ko-KR" dirty="0"/>
              <a:t>, </a:t>
            </a:r>
            <a:r>
              <a:rPr lang="ko-KR" altLang="en-US" dirty="0"/>
              <a:t>실시간 </a:t>
            </a:r>
            <a:r>
              <a:rPr lang="en-US" altLang="ko-KR" dirty="0"/>
              <a:t>Top10, </a:t>
            </a:r>
            <a:r>
              <a:rPr lang="ko-KR" altLang="en-US" dirty="0" err="1"/>
              <a:t>날짜별</a:t>
            </a:r>
            <a:r>
              <a:rPr lang="ko-KR" altLang="en-US" dirty="0"/>
              <a:t> 체험리스트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06C6C9-3DAB-EC3C-4C4E-0D04CEFB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18" y="1858944"/>
            <a:ext cx="2080800" cy="42109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6C8C62-596B-E124-E56B-55DBE564D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600" y="1858944"/>
            <a:ext cx="2080800" cy="42458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69AEF5-C101-E0C4-E789-E1B9E3012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179" y="1859344"/>
            <a:ext cx="2080800" cy="42454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9DAA5B-E58C-9639-D59D-3E907E72972C}"/>
              </a:ext>
            </a:extLst>
          </p:cNvPr>
          <p:cNvSpPr/>
          <p:nvPr/>
        </p:nvSpPr>
        <p:spPr>
          <a:xfrm>
            <a:off x="2996184" y="3109723"/>
            <a:ext cx="513723" cy="48753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C3FD95-72CB-87B7-CDD6-1998C03D02D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509907" y="3353490"/>
            <a:ext cx="1324221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F1AA3C-6999-85CD-65D4-F3E7961AAD7C}"/>
              </a:ext>
            </a:extLst>
          </p:cNvPr>
          <p:cNvSpPr/>
          <p:nvPr/>
        </p:nvSpPr>
        <p:spPr>
          <a:xfrm>
            <a:off x="5249832" y="3056890"/>
            <a:ext cx="846168" cy="1261109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FBFB4F-D1FF-C24B-9EB0-30743686570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096000" y="3687445"/>
            <a:ext cx="1913681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04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528080-C6D7-1556-4717-9CD94A67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31" y="1788224"/>
            <a:ext cx="2044967" cy="424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41BFE-0E22-55D1-960D-4AFAB45B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체험 상세페이지 </a:t>
            </a:r>
            <a:r>
              <a:rPr lang="en-US" altLang="ko-KR" dirty="0"/>
              <a:t>: </a:t>
            </a:r>
            <a:r>
              <a:rPr lang="ko-KR" altLang="en-US" dirty="0" err="1"/>
              <a:t>알람설정</a:t>
            </a:r>
            <a:r>
              <a:rPr lang="en-US" altLang="ko-KR" dirty="0"/>
              <a:t>, </a:t>
            </a:r>
            <a:r>
              <a:rPr lang="ko-KR" altLang="en-US" dirty="0"/>
              <a:t>관심</a:t>
            </a:r>
            <a:r>
              <a:rPr lang="en-US" altLang="ko-KR" dirty="0"/>
              <a:t>(</a:t>
            </a:r>
            <a:r>
              <a:rPr lang="ko-KR" altLang="en-US" dirty="0"/>
              <a:t>찜</a:t>
            </a:r>
            <a:r>
              <a:rPr lang="en-US" altLang="ko-KR" dirty="0"/>
              <a:t>),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지도연동</a:t>
            </a:r>
            <a:r>
              <a:rPr lang="en-US" altLang="ko-KR" dirty="0"/>
              <a:t>, </a:t>
            </a:r>
            <a:r>
              <a:rPr lang="ko-KR" altLang="en-US" dirty="0"/>
              <a:t>후기작성 기능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ED86F9-7B09-8D01-05BE-A5125F341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043" y="1788224"/>
            <a:ext cx="2080800" cy="4276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CB83A5-BBD7-A3C0-01E5-5D557BB3C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336" y="1788224"/>
            <a:ext cx="2121504" cy="424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86F2D8-33B2-D09B-4DAF-593B511B5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9334" y="1788224"/>
            <a:ext cx="2077129" cy="424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1CA34D-2F01-808A-1B30-4EE39EBBA519}"/>
              </a:ext>
            </a:extLst>
          </p:cNvPr>
          <p:cNvSpPr/>
          <p:nvPr/>
        </p:nvSpPr>
        <p:spPr>
          <a:xfrm>
            <a:off x="7914641" y="2313540"/>
            <a:ext cx="234950" cy="2544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78B511A-835C-FAD2-D2FF-5583E2DEF9E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149591" y="2440740"/>
            <a:ext cx="76771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59BFFE-94ED-BC67-091D-FC75B57D406B}"/>
              </a:ext>
            </a:extLst>
          </p:cNvPr>
          <p:cNvSpPr/>
          <p:nvPr/>
        </p:nvSpPr>
        <p:spPr>
          <a:xfrm>
            <a:off x="2486722" y="3912224"/>
            <a:ext cx="352065" cy="2360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852593-6462-727C-D53C-A686E782CF62}"/>
              </a:ext>
            </a:extLst>
          </p:cNvPr>
          <p:cNvSpPr/>
          <p:nvPr/>
        </p:nvSpPr>
        <p:spPr>
          <a:xfrm>
            <a:off x="1194317" y="4963886"/>
            <a:ext cx="1644469" cy="37322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7B005A-C24A-DCB5-4B1F-2078773AA1A4}"/>
              </a:ext>
            </a:extLst>
          </p:cNvPr>
          <p:cNvSpPr/>
          <p:nvPr/>
        </p:nvSpPr>
        <p:spPr>
          <a:xfrm>
            <a:off x="2322299" y="4455355"/>
            <a:ext cx="352065" cy="2360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3C3920-E4B1-6D8F-8883-20E6A140C548}"/>
              </a:ext>
            </a:extLst>
          </p:cNvPr>
          <p:cNvCxnSpPr>
            <a:cxnSpLocks/>
          </p:cNvCxnSpPr>
          <p:nvPr/>
        </p:nvCxnSpPr>
        <p:spPr>
          <a:xfrm>
            <a:off x="2674364" y="4575800"/>
            <a:ext cx="1324221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86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219ECA-7074-9EDD-6829-1F3B1AA3860D}"/>
              </a:ext>
            </a:extLst>
          </p:cNvPr>
          <p:cNvGrpSpPr/>
          <p:nvPr/>
        </p:nvGrpSpPr>
        <p:grpSpPr>
          <a:xfrm>
            <a:off x="1188169" y="1312242"/>
            <a:ext cx="9878294" cy="4988620"/>
            <a:chOff x="1226762" y="1273494"/>
            <a:chExt cx="9878294" cy="498862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1635AFA-24DC-CA77-0BE7-36EF03BFEF3B}"/>
                </a:ext>
              </a:extLst>
            </p:cNvPr>
            <p:cNvSpPr/>
            <p:nvPr/>
          </p:nvSpPr>
          <p:spPr>
            <a:xfrm>
              <a:off x="1367425" y="1913105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B901E04-76B6-918F-85CC-51E8461B9CA3}"/>
                </a:ext>
              </a:extLst>
            </p:cNvPr>
            <p:cNvSpPr/>
            <p:nvPr/>
          </p:nvSpPr>
          <p:spPr>
            <a:xfrm>
              <a:off x="1258713" y="3634562"/>
              <a:ext cx="2052000" cy="1745282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2707C75-B6BE-3D60-8861-6E00BA0ABC8C}"/>
                </a:ext>
              </a:extLst>
            </p:cNvPr>
            <p:cNvSpPr/>
            <p:nvPr/>
          </p:nvSpPr>
          <p:spPr>
            <a:xfrm>
              <a:off x="3837713" y="3646745"/>
              <a:ext cx="2052000" cy="1745282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CE6AA5F-341D-7750-87EA-9EC2748FF7D5}"/>
                </a:ext>
              </a:extLst>
            </p:cNvPr>
            <p:cNvSpPr/>
            <p:nvPr/>
          </p:nvSpPr>
          <p:spPr>
            <a:xfrm>
              <a:off x="6415681" y="3646744"/>
              <a:ext cx="2083952" cy="1745281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7627135-1C5D-F06E-26F7-9B1E6CBEEDBE}"/>
                </a:ext>
              </a:extLst>
            </p:cNvPr>
            <p:cNvSpPr/>
            <p:nvPr/>
          </p:nvSpPr>
          <p:spPr>
            <a:xfrm>
              <a:off x="1367425" y="1273494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69ADD84-83F6-5B74-D3F5-D71EAA9F443D}"/>
                </a:ext>
              </a:extLst>
            </p:cNvPr>
            <p:cNvSpPr/>
            <p:nvPr/>
          </p:nvSpPr>
          <p:spPr>
            <a:xfrm>
              <a:off x="3884941" y="1912885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D53549C-0A4C-4452-302E-A487CAB9F57A}"/>
                </a:ext>
              </a:extLst>
            </p:cNvPr>
            <p:cNvSpPr/>
            <p:nvPr/>
          </p:nvSpPr>
          <p:spPr>
            <a:xfrm>
              <a:off x="3888954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6760DB6-2626-894F-C961-6D81A48ECD48}"/>
                </a:ext>
              </a:extLst>
            </p:cNvPr>
            <p:cNvCxnSpPr/>
            <p:nvPr/>
          </p:nvCxnSpPr>
          <p:spPr>
            <a:xfrm>
              <a:off x="2284713" y="1700829"/>
              <a:ext cx="0" cy="212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34A5136-E3FD-AF6A-FE09-94E4FE7C6E30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2375457"/>
              <a:ext cx="0" cy="358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DB5224F-A9B4-F226-58F6-B147B3F5ADBA}"/>
                </a:ext>
              </a:extLst>
            </p:cNvPr>
            <p:cNvCxnSpPr/>
            <p:nvPr/>
          </p:nvCxnSpPr>
          <p:spPr>
            <a:xfrm>
              <a:off x="3202001" y="212655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0D0C4C6-99E0-9EB8-7B1A-629B2D5C1CFB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44815B-E2DE-F629-5C41-D5349ACB3900}"/>
                </a:ext>
              </a:extLst>
            </p:cNvPr>
            <p:cNvSpPr txBox="1"/>
            <p:nvPr/>
          </p:nvSpPr>
          <p:spPr>
            <a:xfrm>
              <a:off x="2016850" y="1319845"/>
              <a:ext cx="535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5A9429-DC86-3211-BE07-7D8754AC5BEB}"/>
                </a:ext>
              </a:extLst>
            </p:cNvPr>
            <p:cNvSpPr txBox="1"/>
            <p:nvPr/>
          </p:nvSpPr>
          <p:spPr>
            <a:xfrm>
              <a:off x="2003466" y="1963885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63C313-56BC-9DB8-EAD3-68ACDF48F9F0}"/>
                </a:ext>
              </a:extLst>
            </p:cNvPr>
            <p:cNvSpPr txBox="1"/>
            <p:nvPr/>
          </p:nvSpPr>
          <p:spPr>
            <a:xfrm>
              <a:off x="4451812" y="1954212"/>
              <a:ext cx="700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A8BDC8-112A-C30F-EE16-320A08927EF2}"/>
                </a:ext>
              </a:extLst>
            </p:cNvPr>
            <p:cNvSpPr txBox="1"/>
            <p:nvPr/>
          </p:nvSpPr>
          <p:spPr>
            <a:xfrm>
              <a:off x="4336713" y="2826787"/>
              <a:ext cx="98796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Search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4CDED29-9229-A4FA-C691-5924C71603C3}"/>
                </a:ext>
              </a:extLst>
            </p:cNvPr>
            <p:cNvSpPr/>
            <p:nvPr/>
          </p:nvSpPr>
          <p:spPr>
            <a:xfrm>
              <a:off x="1372584" y="3776455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FB425B-918A-B466-46EA-CA9ED0E2BE98}"/>
                </a:ext>
              </a:extLst>
            </p:cNvPr>
            <p:cNvSpPr/>
            <p:nvPr/>
          </p:nvSpPr>
          <p:spPr>
            <a:xfrm>
              <a:off x="1372583" y="4311627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8A43470-24EC-06B2-CADD-91D17799ABA0}"/>
                </a:ext>
              </a:extLst>
            </p:cNvPr>
            <p:cNvSpPr/>
            <p:nvPr/>
          </p:nvSpPr>
          <p:spPr>
            <a:xfrm>
              <a:off x="3941426" y="3788638"/>
              <a:ext cx="1807535" cy="3827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DD1522C-D4A3-F920-30C5-516C257A1503}"/>
                </a:ext>
              </a:extLst>
            </p:cNvPr>
            <p:cNvSpPr/>
            <p:nvPr/>
          </p:nvSpPr>
          <p:spPr>
            <a:xfrm>
              <a:off x="3954125" y="4323810"/>
              <a:ext cx="1807535" cy="3827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C1EAD5C-B117-AFC3-BF88-5A663B0DFD65}"/>
                </a:ext>
              </a:extLst>
            </p:cNvPr>
            <p:cNvSpPr/>
            <p:nvPr/>
          </p:nvSpPr>
          <p:spPr>
            <a:xfrm>
              <a:off x="6547919" y="3788638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6FBFA6-E38F-E5DB-B894-D831C51DD6A2}"/>
                </a:ext>
              </a:extLst>
            </p:cNvPr>
            <p:cNvSpPr/>
            <p:nvPr/>
          </p:nvSpPr>
          <p:spPr>
            <a:xfrm>
              <a:off x="6536219" y="485639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0F0CAB-951B-1ABA-567C-6E315E97C89F}"/>
                </a:ext>
              </a:extLst>
            </p:cNvPr>
            <p:cNvSpPr txBox="1"/>
            <p:nvPr/>
          </p:nvSpPr>
          <p:spPr>
            <a:xfrm>
              <a:off x="4494973" y="3812151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검색어 입력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34865E-8542-0B6A-3AD3-245FD17DB0C1}"/>
                </a:ext>
              </a:extLst>
            </p:cNvPr>
            <p:cNvSpPr txBox="1"/>
            <p:nvPr/>
          </p:nvSpPr>
          <p:spPr>
            <a:xfrm>
              <a:off x="4520498" y="4337379"/>
              <a:ext cx="724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최근 검색어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F7E8B6-A18C-2B07-7869-FE142F194705}"/>
                </a:ext>
              </a:extLst>
            </p:cNvPr>
            <p:cNvSpPr txBox="1"/>
            <p:nvPr/>
          </p:nvSpPr>
          <p:spPr>
            <a:xfrm>
              <a:off x="6830355" y="3828575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날짜 별  활동 후기 작성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DAB892-48BB-E815-7B3A-1A8809845B62}"/>
                </a:ext>
              </a:extLst>
            </p:cNvPr>
            <p:cNvSpPr txBox="1"/>
            <p:nvPr/>
          </p:nvSpPr>
          <p:spPr>
            <a:xfrm>
              <a:off x="6829878" y="488638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예정된 활동 알람  표시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FE0A7B-E9AF-54A4-8D9B-6F06D4811CFE}"/>
                </a:ext>
              </a:extLst>
            </p:cNvPr>
            <p:cNvSpPr txBox="1"/>
            <p:nvPr/>
          </p:nvSpPr>
          <p:spPr>
            <a:xfrm>
              <a:off x="1564010" y="3797375"/>
              <a:ext cx="1441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카테고리별 체험활동 선택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BDDA4F-7D96-A01B-B96A-44E1F7F5F17C}"/>
                </a:ext>
              </a:extLst>
            </p:cNvPr>
            <p:cNvSpPr txBox="1"/>
            <p:nvPr/>
          </p:nvSpPr>
          <p:spPr>
            <a:xfrm>
              <a:off x="1858958" y="4322603"/>
              <a:ext cx="8515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실시간  </a:t>
              </a:r>
              <a:r>
                <a:rPr lang="en-US" altLang="ko-KR" sz="1400" spc="-150" dirty="0"/>
                <a:t>Top10</a:t>
              </a:r>
              <a:endParaRPr lang="ko-KR" altLang="en-US" sz="1400" spc="-150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D6B8DF1-0D57-68FE-BA1F-C567346844B1}"/>
                </a:ext>
              </a:extLst>
            </p:cNvPr>
            <p:cNvSpPr/>
            <p:nvPr/>
          </p:nvSpPr>
          <p:spPr>
            <a:xfrm>
              <a:off x="9059697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985507-0526-9E03-F918-B1DDA859D368}"/>
                </a:ext>
              </a:extLst>
            </p:cNvPr>
            <p:cNvSpPr txBox="1"/>
            <p:nvPr/>
          </p:nvSpPr>
          <p:spPr>
            <a:xfrm>
              <a:off x="9528752" y="2826787"/>
              <a:ext cx="104868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My page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81010F3-C380-FF17-C86A-BF2ECCCD1DAA}"/>
                </a:ext>
              </a:extLst>
            </p:cNvPr>
            <p:cNvSpPr/>
            <p:nvPr/>
          </p:nvSpPr>
          <p:spPr>
            <a:xfrm>
              <a:off x="1322879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B5E0AD-1FFA-67C6-148B-BE356C5AF27A}"/>
                </a:ext>
              </a:extLst>
            </p:cNvPr>
            <p:cNvSpPr txBox="1"/>
            <p:nvPr/>
          </p:nvSpPr>
          <p:spPr>
            <a:xfrm>
              <a:off x="1879166" y="2826787"/>
              <a:ext cx="81144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Home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EA84633-1EC6-C11B-7324-3CDA4357414B}"/>
                </a:ext>
              </a:extLst>
            </p:cNvPr>
            <p:cNvSpPr/>
            <p:nvPr/>
          </p:nvSpPr>
          <p:spPr>
            <a:xfrm>
              <a:off x="6455029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FF223-FBD7-2C07-8194-1131B1D38D63}"/>
                </a:ext>
              </a:extLst>
            </p:cNvPr>
            <p:cNvSpPr txBox="1"/>
            <p:nvPr/>
          </p:nvSpPr>
          <p:spPr>
            <a:xfrm>
              <a:off x="6828581" y="2826787"/>
              <a:ext cx="116089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Schedule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C6B822-EEE3-D5BA-54CA-1E2B51C64A07}"/>
                </a:ext>
              </a:extLst>
            </p:cNvPr>
            <p:cNvSpPr/>
            <p:nvPr/>
          </p:nvSpPr>
          <p:spPr>
            <a:xfrm>
              <a:off x="1345756" y="4844207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5356B4-B6F8-4F3E-A493-F0772087FE08}"/>
                </a:ext>
              </a:extLst>
            </p:cNvPr>
            <p:cNvSpPr txBox="1"/>
            <p:nvPr/>
          </p:nvSpPr>
          <p:spPr>
            <a:xfrm>
              <a:off x="1729565" y="4881642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 err="1"/>
                <a:t>날짜별</a:t>
              </a:r>
              <a:r>
                <a:rPr lang="ko-KR" altLang="en-US" sz="1400" spc="-150" dirty="0"/>
                <a:t> 체험리스트</a:t>
              </a: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0612830-7BE9-EE97-C365-0A3C34C4F7EC}"/>
                </a:ext>
              </a:extLst>
            </p:cNvPr>
            <p:cNvSpPr/>
            <p:nvPr/>
          </p:nvSpPr>
          <p:spPr>
            <a:xfrm>
              <a:off x="1226762" y="5650196"/>
              <a:ext cx="2083951" cy="611918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88ED351-67D9-0B82-24C6-E4E216C23B84}"/>
                </a:ext>
              </a:extLst>
            </p:cNvPr>
            <p:cNvSpPr/>
            <p:nvPr/>
          </p:nvSpPr>
          <p:spPr>
            <a:xfrm>
              <a:off x="3941426" y="4856390"/>
              <a:ext cx="1807535" cy="3827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499EE5-24FF-DB84-0410-4570A21AF50F}"/>
                </a:ext>
              </a:extLst>
            </p:cNvPr>
            <p:cNvSpPr txBox="1"/>
            <p:nvPr/>
          </p:nvSpPr>
          <p:spPr>
            <a:xfrm>
              <a:off x="4423645" y="4869959"/>
              <a:ext cx="893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인기 검색어 </a:t>
              </a:r>
              <a:r>
                <a:rPr lang="en-US" altLang="ko-KR" sz="1400" spc="-150" dirty="0"/>
                <a:t>list</a:t>
              </a:r>
              <a:endParaRPr lang="ko-KR" altLang="en-US" sz="1400" spc="-150" dirty="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90E6194-0F81-93BE-A4BE-58EC30B8DC62}"/>
                </a:ext>
              </a:extLst>
            </p:cNvPr>
            <p:cNvSpPr/>
            <p:nvPr/>
          </p:nvSpPr>
          <p:spPr>
            <a:xfrm>
              <a:off x="9021104" y="3619885"/>
              <a:ext cx="2083952" cy="22465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F3BCF9D-703B-40B2-DC86-1D88D0ACBCA5}"/>
                </a:ext>
              </a:extLst>
            </p:cNvPr>
            <p:cNvSpPr/>
            <p:nvPr/>
          </p:nvSpPr>
          <p:spPr>
            <a:xfrm>
              <a:off x="9153342" y="3761778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762ED8C-E150-6541-ECC9-68D003954DDB}"/>
                </a:ext>
              </a:extLst>
            </p:cNvPr>
            <p:cNvSpPr/>
            <p:nvPr/>
          </p:nvSpPr>
          <p:spPr>
            <a:xfrm>
              <a:off x="9153341" y="429695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C46CFE-D279-E913-4F61-F39EC36D142B}"/>
                </a:ext>
              </a:extLst>
            </p:cNvPr>
            <p:cNvSpPr txBox="1"/>
            <p:nvPr/>
          </p:nvSpPr>
          <p:spPr>
            <a:xfrm>
              <a:off x="9386085" y="3801715"/>
              <a:ext cx="1367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내 프로필 이미지 </a:t>
              </a:r>
              <a:r>
                <a:rPr lang="en-US" altLang="ko-KR" sz="1400" spc="-150" dirty="0"/>
                <a:t>/ </a:t>
              </a:r>
              <a:r>
                <a:rPr lang="ko-KR" altLang="en-US" sz="1400" spc="-150" dirty="0"/>
                <a:t>아이디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906379-29E8-40CA-65C4-9513CEA09132}"/>
                </a:ext>
              </a:extLst>
            </p:cNvPr>
            <p:cNvSpPr txBox="1"/>
            <p:nvPr/>
          </p:nvSpPr>
          <p:spPr>
            <a:xfrm>
              <a:off x="9533563" y="4326943"/>
              <a:ext cx="107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후기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좋아요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찜 개수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F79A2D0-39A6-D198-E6F6-E6C9697166B8}"/>
                </a:ext>
              </a:extLst>
            </p:cNvPr>
            <p:cNvSpPr/>
            <p:nvPr/>
          </p:nvSpPr>
          <p:spPr>
            <a:xfrm>
              <a:off x="9153341" y="481683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1CB0F3-6238-1BF0-03FC-9206878C2B40}"/>
                </a:ext>
              </a:extLst>
            </p:cNvPr>
            <p:cNvSpPr txBox="1"/>
            <p:nvPr/>
          </p:nvSpPr>
          <p:spPr>
            <a:xfrm>
              <a:off x="9656996" y="4846823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비밀번호 변경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56DF12C-271D-626A-AE56-28DFBD2206B4}"/>
                </a:ext>
              </a:extLst>
            </p:cNvPr>
            <p:cNvSpPr/>
            <p:nvPr/>
          </p:nvSpPr>
          <p:spPr>
            <a:xfrm>
              <a:off x="9136741" y="533671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525EDDF-14EE-AAFA-B48C-47EAC470FF85}"/>
                </a:ext>
              </a:extLst>
            </p:cNvPr>
            <p:cNvSpPr txBox="1"/>
            <p:nvPr/>
          </p:nvSpPr>
          <p:spPr>
            <a:xfrm>
              <a:off x="9729363" y="5366703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기타 설정</a:t>
              </a: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D22DBEF-9103-D412-F308-D7BA4E2D6BCD}"/>
                </a:ext>
              </a:extLst>
            </p:cNvPr>
            <p:cNvSpPr/>
            <p:nvPr/>
          </p:nvSpPr>
          <p:spPr>
            <a:xfrm>
              <a:off x="3793591" y="5726468"/>
              <a:ext cx="3454792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72EBA4-8CD8-EEAE-736A-34BAF217BDFB}"/>
                </a:ext>
              </a:extLst>
            </p:cNvPr>
            <p:cNvSpPr txBox="1"/>
            <p:nvPr/>
          </p:nvSpPr>
          <p:spPr>
            <a:xfrm>
              <a:off x="3793591" y="5802266"/>
              <a:ext cx="34547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좋아요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찜 선택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지도 검색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예약 활동 알림 설정 기능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19921CD-BE84-F20A-E406-5FF2B7E91DF9}"/>
                </a:ext>
              </a:extLst>
            </p:cNvPr>
            <p:cNvSpPr/>
            <p:nvPr/>
          </p:nvSpPr>
          <p:spPr>
            <a:xfrm>
              <a:off x="1345756" y="5775993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A2888535-B97F-1237-5CFB-A98DA1C5B865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01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9BDCEFF-0199-6207-DF0B-3169DBECA575}"/>
                </a:ext>
              </a:extLst>
            </p:cNvPr>
            <p:cNvCxnSpPr>
              <a:cxnSpLocks/>
            </p:cNvCxnSpPr>
            <p:nvPr/>
          </p:nvCxnSpPr>
          <p:spPr>
            <a:xfrm>
              <a:off x="5772089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051BCF53-3675-B10B-23BD-C8588D1EEE2E}"/>
                </a:ext>
              </a:extLst>
            </p:cNvPr>
            <p:cNvCxnSpPr>
              <a:cxnSpLocks/>
            </p:cNvCxnSpPr>
            <p:nvPr/>
          </p:nvCxnSpPr>
          <p:spPr>
            <a:xfrm>
              <a:off x="8363029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9460CC-D478-25BA-EF82-AA83F02EB77F}"/>
                </a:ext>
              </a:extLst>
            </p:cNvPr>
            <p:cNvSpPr txBox="1"/>
            <p:nvPr/>
          </p:nvSpPr>
          <p:spPr>
            <a:xfrm>
              <a:off x="1736572" y="5810734"/>
              <a:ext cx="9028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상세 페이지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1E4FCC04-33F1-9122-E2B4-CF05297E6C8A}"/>
                </a:ext>
              </a:extLst>
            </p:cNvPr>
            <p:cNvCxnSpPr>
              <a:cxnSpLocks/>
            </p:cNvCxnSpPr>
            <p:nvPr/>
          </p:nvCxnSpPr>
          <p:spPr>
            <a:xfrm>
              <a:off x="3371010" y="5940136"/>
              <a:ext cx="41038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A3A5109-8443-BD67-2761-6A6838B857FF}"/>
                </a:ext>
              </a:extLst>
            </p:cNvPr>
            <p:cNvCxnSpPr>
              <a:cxnSpLocks/>
            </p:cNvCxnSpPr>
            <p:nvPr/>
          </p:nvCxnSpPr>
          <p:spPr>
            <a:xfrm>
              <a:off x="4843786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9212072-F055-1A45-90B1-DF2AF1FC1BD4}"/>
                </a:ext>
              </a:extLst>
            </p:cNvPr>
            <p:cNvCxnSpPr>
              <a:cxnSpLocks/>
            </p:cNvCxnSpPr>
            <p:nvPr/>
          </p:nvCxnSpPr>
          <p:spPr>
            <a:xfrm>
              <a:off x="74060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45AD9CC-74D6-3377-3AF1-01EC837E5F78}"/>
                </a:ext>
              </a:extLst>
            </p:cNvPr>
            <p:cNvCxnSpPr>
              <a:cxnSpLocks/>
            </p:cNvCxnSpPr>
            <p:nvPr/>
          </p:nvCxnSpPr>
          <p:spPr>
            <a:xfrm>
              <a:off x="100349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62A7CEA8-1123-169B-F75E-9281C1F0745D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5444634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1FBA57-3C13-F923-E9A9-C60A96F61789}"/>
                </a:ext>
              </a:extLst>
            </p:cNvPr>
            <p:cNvSpPr/>
            <p:nvPr/>
          </p:nvSpPr>
          <p:spPr>
            <a:xfrm>
              <a:off x="6536219" y="4338065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B24E33-8F0B-B105-F3F7-32100830DD1F}"/>
                </a:ext>
              </a:extLst>
            </p:cNvPr>
            <p:cNvSpPr txBox="1"/>
            <p:nvPr/>
          </p:nvSpPr>
          <p:spPr>
            <a:xfrm>
              <a:off x="7168916" y="4368058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후기  공유</a:t>
              </a: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F780B24C-E256-F653-6B6E-D3A7AAE0D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688" y="5392025"/>
              <a:ext cx="0" cy="548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380CE2CB-A872-0703-E9A6-593293534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9741" y="5939053"/>
              <a:ext cx="1262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4479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FB7B1B4-93A8-FCE0-026C-F376C7ACFC75}"/>
              </a:ext>
            </a:extLst>
          </p:cNvPr>
          <p:cNvSpPr txBox="1"/>
          <p:nvPr/>
        </p:nvSpPr>
        <p:spPr>
          <a:xfrm>
            <a:off x="4020096" y="2120416"/>
            <a:ext cx="61427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ko-KR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1216B-5F9A-FAB5-4B6D-B93E58A66D5D}"/>
              </a:ext>
            </a:extLst>
          </p:cNvPr>
          <p:cNvSpPr txBox="1"/>
          <p:nvPr/>
        </p:nvSpPr>
        <p:spPr>
          <a:xfrm>
            <a:off x="4020096" y="3149156"/>
            <a:ext cx="61427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ko-KR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301F1-22F0-693B-C85E-6A3A5FF965D4}"/>
              </a:ext>
            </a:extLst>
          </p:cNvPr>
          <p:cNvSpPr txBox="1"/>
          <p:nvPr/>
        </p:nvSpPr>
        <p:spPr>
          <a:xfrm>
            <a:off x="4020096" y="4177896"/>
            <a:ext cx="61427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ko-KR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B957-AD99-8683-02BB-F4696E309EAF}"/>
              </a:ext>
            </a:extLst>
          </p:cNvPr>
          <p:cNvSpPr txBox="1"/>
          <p:nvPr/>
        </p:nvSpPr>
        <p:spPr>
          <a:xfrm>
            <a:off x="7927325" y="2585438"/>
            <a:ext cx="61427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ko-KR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9ECAA-E76C-D750-BAD4-FE63284B2950}"/>
              </a:ext>
            </a:extLst>
          </p:cNvPr>
          <p:cNvSpPr txBox="1"/>
          <p:nvPr/>
        </p:nvSpPr>
        <p:spPr>
          <a:xfrm>
            <a:off x="4671755" y="2335859"/>
            <a:ext cx="2129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배경 및 기획의도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CF261-E568-E8FC-0B32-7A8D9E7F4B0A}"/>
              </a:ext>
            </a:extLst>
          </p:cNvPr>
          <p:cNvSpPr txBox="1"/>
          <p:nvPr/>
        </p:nvSpPr>
        <p:spPr>
          <a:xfrm>
            <a:off x="4671755" y="337113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개발목표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6DB4F4-FEA4-9350-2550-438EF4200D3A}"/>
              </a:ext>
            </a:extLst>
          </p:cNvPr>
          <p:cNvSpPr txBox="1"/>
          <p:nvPr/>
        </p:nvSpPr>
        <p:spPr>
          <a:xfrm>
            <a:off x="4671755" y="4406415"/>
            <a:ext cx="203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설계 및 구현내용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676D5-4865-B2DB-171C-4E308D278B0A}"/>
              </a:ext>
            </a:extLst>
          </p:cNvPr>
          <p:cNvSpPr txBox="1"/>
          <p:nvPr/>
        </p:nvSpPr>
        <p:spPr>
          <a:xfrm>
            <a:off x="8578983" y="2820495"/>
            <a:ext cx="2533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발전방향 및 기대효과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8FAFF-E699-66CC-98BB-2C4AF8DF3F68}"/>
              </a:ext>
            </a:extLst>
          </p:cNvPr>
          <p:cNvSpPr txBox="1"/>
          <p:nvPr/>
        </p:nvSpPr>
        <p:spPr>
          <a:xfrm>
            <a:off x="7927322" y="3716231"/>
            <a:ext cx="614273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+mj-ea"/>
                <a:ea typeface="+mj-ea"/>
              </a:rPr>
              <a:t>5</a:t>
            </a:r>
            <a:endParaRPr lang="ko-KR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F2F7A8-E16B-A813-E9E0-29A9D87EEB3F}"/>
              </a:ext>
            </a:extLst>
          </p:cNvPr>
          <p:cNvSpPr txBox="1"/>
          <p:nvPr/>
        </p:nvSpPr>
        <p:spPr>
          <a:xfrm>
            <a:off x="8578983" y="3931674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+mj-ea"/>
                <a:ea typeface="+mj-ea"/>
              </a:rPr>
              <a:t>팀원소개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F63A0E-9E8B-BFE3-4EC6-6742E54BACD4}"/>
              </a:ext>
            </a:extLst>
          </p:cNvPr>
          <p:cNvCxnSpPr>
            <a:cxnSpLocks/>
          </p:cNvCxnSpPr>
          <p:nvPr/>
        </p:nvCxnSpPr>
        <p:spPr>
          <a:xfrm>
            <a:off x="7315200" y="2173121"/>
            <a:ext cx="0" cy="269495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20155777-89EC-C1D6-86B7-476821977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4876" t="54020" r="7417" b="6504"/>
          <a:stretch/>
        </p:blipFill>
        <p:spPr>
          <a:xfrm>
            <a:off x="428157" y="4344155"/>
            <a:ext cx="243840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6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41BFE-0E22-55D1-960D-4AFAB45B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검색어 입력 → </a:t>
            </a:r>
            <a:r>
              <a:rPr lang="ko-KR" altLang="en-US" dirty="0" err="1"/>
              <a:t>최근검색어</a:t>
            </a:r>
            <a:r>
              <a:rPr lang="ko-KR" altLang="en-US" dirty="0"/>
              <a:t> 저장 → </a:t>
            </a:r>
            <a:r>
              <a:rPr lang="ko-KR" altLang="en-US" dirty="0" err="1"/>
              <a:t>인기검색어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17925F-A337-3D14-178A-7DE1A041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85" y="1741137"/>
            <a:ext cx="2119014" cy="424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FFBEE-B3DC-3266-E7BA-A2ECE1CF5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208"/>
          <a:stretch/>
        </p:blipFill>
        <p:spPr>
          <a:xfrm>
            <a:off x="4931275" y="1741137"/>
            <a:ext cx="2078683" cy="424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B16ECB-B4FA-A5E2-AFDB-2A2083CE2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534" y="1741137"/>
            <a:ext cx="2118979" cy="424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523A1C-D2BE-5533-EC85-CB4599CAA624}"/>
              </a:ext>
            </a:extLst>
          </p:cNvPr>
          <p:cNvSpPr/>
          <p:nvPr/>
        </p:nvSpPr>
        <p:spPr>
          <a:xfrm>
            <a:off x="5163521" y="2428240"/>
            <a:ext cx="1613199" cy="26416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F1CD5F2-E595-0DF3-6CCD-B1CFCB6764B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776720" y="2560320"/>
            <a:ext cx="124781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00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1E62CE-0049-97D4-24E2-E93EB553D150}"/>
              </a:ext>
            </a:extLst>
          </p:cNvPr>
          <p:cNvGrpSpPr/>
          <p:nvPr/>
        </p:nvGrpSpPr>
        <p:grpSpPr>
          <a:xfrm>
            <a:off x="1188169" y="1312242"/>
            <a:ext cx="9878294" cy="4988620"/>
            <a:chOff x="1226762" y="1273494"/>
            <a:chExt cx="9878294" cy="498862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F7683-E131-F1E6-3FFF-595F98C23C69}"/>
                </a:ext>
              </a:extLst>
            </p:cNvPr>
            <p:cNvSpPr/>
            <p:nvPr/>
          </p:nvSpPr>
          <p:spPr>
            <a:xfrm>
              <a:off x="1367425" y="1913105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F6C72733-C691-C121-FF09-A93284F0A693}"/>
                </a:ext>
              </a:extLst>
            </p:cNvPr>
            <p:cNvSpPr/>
            <p:nvPr/>
          </p:nvSpPr>
          <p:spPr>
            <a:xfrm>
              <a:off x="1258713" y="3634562"/>
              <a:ext cx="2052000" cy="1745282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66BC4AD-9444-9CA9-83AF-E9842EE5A172}"/>
                </a:ext>
              </a:extLst>
            </p:cNvPr>
            <p:cNvSpPr/>
            <p:nvPr/>
          </p:nvSpPr>
          <p:spPr>
            <a:xfrm>
              <a:off x="3837713" y="3646745"/>
              <a:ext cx="2052000" cy="1745282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4ABD5A-D3F2-E5D6-BD19-612F688A1059}"/>
                </a:ext>
              </a:extLst>
            </p:cNvPr>
            <p:cNvSpPr/>
            <p:nvPr/>
          </p:nvSpPr>
          <p:spPr>
            <a:xfrm>
              <a:off x="6415681" y="3646744"/>
              <a:ext cx="2083952" cy="1745281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ABB86F29-A28C-6469-B4D6-E8E35BBFB4AB}"/>
                </a:ext>
              </a:extLst>
            </p:cNvPr>
            <p:cNvSpPr/>
            <p:nvPr/>
          </p:nvSpPr>
          <p:spPr>
            <a:xfrm>
              <a:off x="1367425" y="1273494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642CBE8-C5F5-5F35-BF5D-169FC52D62A6}"/>
                </a:ext>
              </a:extLst>
            </p:cNvPr>
            <p:cNvSpPr/>
            <p:nvPr/>
          </p:nvSpPr>
          <p:spPr>
            <a:xfrm>
              <a:off x="3884941" y="1912885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BC69683-E147-DAAC-6256-D8FA7A15B5E4}"/>
                </a:ext>
              </a:extLst>
            </p:cNvPr>
            <p:cNvSpPr/>
            <p:nvPr/>
          </p:nvSpPr>
          <p:spPr>
            <a:xfrm>
              <a:off x="3890249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EC64EF0-8EC8-DF19-643B-48788CC94459}"/>
                </a:ext>
              </a:extLst>
            </p:cNvPr>
            <p:cNvCxnSpPr/>
            <p:nvPr/>
          </p:nvCxnSpPr>
          <p:spPr>
            <a:xfrm>
              <a:off x="2284713" y="1700829"/>
              <a:ext cx="0" cy="212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C62FBA4-7861-C36F-A967-E10BB9D56435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2375457"/>
              <a:ext cx="0" cy="358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EF0C36A-968F-FE17-E21F-F820FC602C31}"/>
                </a:ext>
              </a:extLst>
            </p:cNvPr>
            <p:cNvCxnSpPr/>
            <p:nvPr/>
          </p:nvCxnSpPr>
          <p:spPr>
            <a:xfrm>
              <a:off x="3202001" y="212655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0621DDF-CA19-B75D-1001-878574321166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16E565-2C1C-AD27-A8E3-6EBF2D8F7EDE}"/>
                </a:ext>
              </a:extLst>
            </p:cNvPr>
            <p:cNvSpPr txBox="1"/>
            <p:nvPr/>
          </p:nvSpPr>
          <p:spPr>
            <a:xfrm>
              <a:off x="2016850" y="1319845"/>
              <a:ext cx="535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9D5CAE-2434-16D6-179D-526C2CDC50F5}"/>
                </a:ext>
              </a:extLst>
            </p:cNvPr>
            <p:cNvSpPr txBox="1"/>
            <p:nvPr/>
          </p:nvSpPr>
          <p:spPr>
            <a:xfrm>
              <a:off x="2003466" y="1963885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D3E620-A25D-90CC-683D-B31930A59EE4}"/>
                </a:ext>
              </a:extLst>
            </p:cNvPr>
            <p:cNvSpPr txBox="1"/>
            <p:nvPr/>
          </p:nvSpPr>
          <p:spPr>
            <a:xfrm>
              <a:off x="4451812" y="1954212"/>
              <a:ext cx="700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73113F-FE5F-75CE-4091-55EE3D2F05AC}"/>
                </a:ext>
              </a:extLst>
            </p:cNvPr>
            <p:cNvSpPr txBox="1"/>
            <p:nvPr/>
          </p:nvSpPr>
          <p:spPr>
            <a:xfrm>
              <a:off x="4336713" y="2826787"/>
              <a:ext cx="98796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Search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98ADE59-6B1D-4DA7-9141-A9C2E15B4186}"/>
                </a:ext>
              </a:extLst>
            </p:cNvPr>
            <p:cNvSpPr/>
            <p:nvPr/>
          </p:nvSpPr>
          <p:spPr>
            <a:xfrm>
              <a:off x="1372584" y="3776455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21BE58-06F5-55C7-06DC-F2AA8463AD47}"/>
                </a:ext>
              </a:extLst>
            </p:cNvPr>
            <p:cNvSpPr/>
            <p:nvPr/>
          </p:nvSpPr>
          <p:spPr>
            <a:xfrm>
              <a:off x="1372583" y="4311627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63520D-87C5-20D2-FF4C-3E8C776B582A}"/>
                </a:ext>
              </a:extLst>
            </p:cNvPr>
            <p:cNvSpPr/>
            <p:nvPr/>
          </p:nvSpPr>
          <p:spPr>
            <a:xfrm>
              <a:off x="3942721" y="3788638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531D3D-6519-0ACC-1792-F805061FF52E}"/>
                </a:ext>
              </a:extLst>
            </p:cNvPr>
            <p:cNvSpPr/>
            <p:nvPr/>
          </p:nvSpPr>
          <p:spPr>
            <a:xfrm>
              <a:off x="3955420" y="432381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95EE0C-08DE-2500-47B1-1BD31DC289D7}"/>
                </a:ext>
              </a:extLst>
            </p:cNvPr>
            <p:cNvSpPr/>
            <p:nvPr/>
          </p:nvSpPr>
          <p:spPr>
            <a:xfrm>
              <a:off x="6547919" y="3788638"/>
              <a:ext cx="1807535" cy="3827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E55F91-F0FF-5637-020A-683E38DD37AF}"/>
                </a:ext>
              </a:extLst>
            </p:cNvPr>
            <p:cNvSpPr/>
            <p:nvPr/>
          </p:nvSpPr>
          <p:spPr>
            <a:xfrm>
              <a:off x="6536219" y="4856390"/>
              <a:ext cx="1807535" cy="3827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063458-8FDC-0AEE-8B98-C8CE43320967}"/>
                </a:ext>
              </a:extLst>
            </p:cNvPr>
            <p:cNvSpPr txBox="1"/>
            <p:nvPr/>
          </p:nvSpPr>
          <p:spPr>
            <a:xfrm>
              <a:off x="4494973" y="3812151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검색어 입력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AEF4E8-C79D-6C70-2C1C-EB3AD61E381A}"/>
                </a:ext>
              </a:extLst>
            </p:cNvPr>
            <p:cNvSpPr txBox="1"/>
            <p:nvPr/>
          </p:nvSpPr>
          <p:spPr>
            <a:xfrm>
              <a:off x="4520498" y="4337379"/>
              <a:ext cx="724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최근 검색어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3ACC20-B4D4-6BF1-9BA7-AA1E0ACDFA27}"/>
                </a:ext>
              </a:extLst>
            </p:cNvPr>
            <p:cNvSpPr txBox="1"/>
            <p:nvPr/>
          </p:nvSpPr>
          <p:spPr>
            <a:xfrm>
              <a:off x="6830355" y="3828575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날짜 별  활동 후기 작성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088158-2761-CFCB-98F2-021405A58B3F}"/>
                </a:ext>
              </a:extLst>
            </p:cNvPr>
            <p:cNvSpPr txBox="1"/>
            <p:nvPr/>
          </p:nvSpPr>
          <p:spPr>
            <a:xfrm>
              <a:off x="6829878" y="488638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예정된 활동 알람  표시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FCD508-C8C7-5668-E7F2-24B9CF9EF766}"/>
                </a:ext>
              </a:extLst>
            </p:cNvPr>
            <p:cNvSpPr txBox="1"/>
            <p:nvPr/>
          </p:nvSpPr>
          <p:spPr>
            <a:xfrm>
              <a:off x="1564010" y="3797375"/>
              <a:ext cx="1441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카테고리별 체험활동 선택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3B19EC-6739-C55F-68A8-70A23A011DC3}"/>
                </a:ext>
              </a:extLst>
            </p:cNvPr>
            <p:cNvSpPr txBox="1"/>
            <p:nvPr/>
          </p:nvSpPr>
          <p:spPr>
            <a:xfrm>
              <a:off x="1858958" y="4322603"/>
              <a:ext cx="8515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실시간  </a:t>
              </a:r>
              <a:r>
                <a:rPr lang="en-US" altLang="ko-KR" sz="1400" spc="-150" dirty="0"/>
                <a:t>Top10</a:t>
              </a:r>
              <a:endParaRPr lang="ko-KR" altLang="en-US" sz="1400" spc="-150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AF7E5A6-101E-30FF-598C-294D6F74913B}"/>
                </a:ext>
              </a:extLst>
            </p:cNvPr>
            <p:cNvSpPr/>
            <p:nvPr/>
          </p:nvSpPr>
          <p:spPr>
            <a:xfrm>
              <a:off x="9059697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038181-D144-1BE6-7EC0-9897BACCF802}"/>
                </a:ext>
              </a:extLst>
            </p:cNvPr>
            <p:cNvSpPr txBox="1"/>
            <p:nvPr/>
          </p:nvSpPr>
          <p:spPr>
            <a:xfrm>
              <a:off x="9528752" y="2826787"/>
              <a:ext cx="104868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My page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1FDDDC9-6A4A-BE49-190A-EB95A1BEFDD3}"/>
                </a:ext>
              </a:extLst>
            </p:cNvPr>
            <p:cNvSpPr/>
            <p:nvPr/>
          </p:nvSpPr>
          <p:spPr>
            <a:xfrm>
              <a:off x="1322879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9C4009-8657-2E0F-43C9-008C29316FA1}"/>
                </a:ext>
              </a:extLst>
            </p:cNvPr>
            <p:cNvSpPr txBox="1"/>
            <p:nvPr/>
          </p:nvSpPr>
          <p:spPr>
            <a:xfrm>
              <a:off x="1879166" y="2826787"/>
              <a:ext cx="81144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Home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064A905-7870-52EC-0EEF-532A81807E80}"/>
                </a:ext>
              </a:extLst>
            </p:cNvPr>
            <p:cNvSpPr/>
            <p:nvPr/>
          </p:nvSpPr>
          <p:spPr>
            <a:xfrm>
              <a:off x="6455029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E5AEEF-6DF4-BCCB-0B47-310BD55F4D1F}"/>
                </a:ext>
              </a:extLst>
            </p:cNvPr>
            <p:cNvSpPr txBox="1"/>
            <p:nvPr/>
          </p:nvSpPr>
          <p:spPr>
            <a:xfrm>
              <a:off x="6828581" y="2826787"/>
              <a:ext cx="116089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Schedule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2094F7D-97A9-54D3-35BE-8A00BFB069DF}"/>
                </a:ext>
              </a:extLst>
            </p:cNvPr>
            <p:cNvSpPr/>
            <p:nvPr/>
          </p:nvSpPr>
          <p:spPr>
            <a:xfrm>
              <a:off x="1345756" y="4844207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8A711B-587D-AA63-3F63-E59046A4448F}"/>
                </a:ext>
              </a:extLst>
            </p:cNvPr>
            <p:cNvSpPr txBox="1"/>
            <p:nvPr/>
          </p:nvSpPr>
          <p:spPr>
            <a:xfrm>
              <a:off x="1729565" y="4881642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 err="1"/>
                <a:t>날짜별</a:t>
              </a:r>
              <a:r>
                <a:rPr lang="ko-KR" altLang="en-US" sz="1400" spc="-150" dirty="0"/>
                <a:t> 체험리스트</a:t>
              </a: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2C1A917D-879E-2A93-AC49-9D05225849F7}"/>
                </a:ext>
              </a:extLst>
            </p:cNvPr>
            <p:cNvSpPr/>
            <p:nvPr/>
          </p:nvSpPr>
          <p:spPr>
            <a:xfrm>
              <a:off x="1226762" y="5650196"/>
              <a:ext cx="2083951" cy="611918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B8114A2-47B3-F26A-3D69-F0D87D09F1FA}"/>
                </a:ext>
              </a:extLst>
            </p:cNvPr>
            <p:cNvSpPr/>
            <p:nvPr/>
          </p:nvSpPr>
          <p:spPr>
            <a:xfrm>
              <a:off x="3941426" y="485639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557EC7-C585-D874-59A3-75B647B77AE7}"/>
                </a:ext>
              </a:extLst>
            </p:cNvPr>
            <p:cNvSpPr txBox="1"/>
            <p:nvPr/>
          </p:nvSpPr>
          <p:spPr>
            <a:xfrm>
              <a:off x="4423645" y="4869959"/>
              <a:ext cx="893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인기 검색어 </a:t>
              </a:r>
              <a:r>
                <a:rPr lang="en-US" altLang="ko-KR" sz="1400" spc="-150" dirty="0"/>
                <a:t>list</a:t>
              </a:r>
              <a:endParaRPr lang="ko-KR" altLang="en-US" sz="1400" spc="-150" dirty="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124CD6E-3AC6-ADA1-38A1-6C6021997D96}"/>
                </a:ext>
              </a:extLst>
            </p:cNvPr>
            <p:cNvSpPr/>
            <p:nvPr/>
          </p:nvSpPr>
          <p:spPr>
            <a:xfrm>
              <a:off x="9021104" y="3619885"/>
              <a:ext cx="2083952" cy="22465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CF96CAE-A895-035E-8C40-16DE99EBBFF7}"/>
                </a:ext>
              </a:extLst>
            </p:cNvPr>
            <p:cNvSpPr/>
            <p:nvPr/>
          </p:nvSpPr>
          <p:spPr>
            <a:xfrm>
              <a:off x="9153342" y="3761778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22554E2-2085-8570-717C-E93B24F9C832}"/>
                </a:ext>
              </a:extLst>
            </p:cNvPr>
            <p:cNvSpPr/>
            <p:nvPr/>
          </p:nvSpPr>
          <p:spPr>
            <a:xfrm>
              <a:off x="9153341" y="429695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EA45DEC-48CA-51DA-7EE0-AAD602E0A9C7}"/>
                </a:ext>
              </a:extLst>
            </p:cNvPr>
            <p:cNvSpPr txBox="1"/>
            <p:nvPr/>
          </p:nvSpPr>
          <p:spPr>
            <a:xfrm>
              <a:off x="9386085" y="3801715"/>
              <a:ext cx="1367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내 프로필 이미지 </a:t>
              </a:r>
              <a:r>
                <a:rPr lang="en-US" altLang="ko-KR" sz="1400" spc="-150" dirty="0"/>
                <a:t>/ </a:t>
              </a:r>
              <a:r>
                <a:rPr lang="ko-KR" altLang="en-US" sz="1400" spc="-150" dirty="0"/>
                <a:t>아이디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3A8513-B331-2630-33D2-326280CEC7E1}"/>
                </a:ext>
              </a:extLst>
            </p:cNvPr>
            <p:cNvSpPr txBox="1"/>
            <p:nvPr/>
          </p:nvSpPr>
          <p:spPr>
            <a:xfrm>
              <a:off x="9533563" y="4326943"/>
              <a:ext cx="107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후기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좋아요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찜 개수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871B00-6083-4C4E-B7BF-3F7898048556}"/>
                </a:ext>
              </a:extLst>
            </p:cNvPr>
            <p:cNvSpPr/>
            <p:nvPr/>
          </p:nvSpPr>
          <p:spPr>
            <a:xfrm>
              <a:off x="9153341" y="481683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6696A2-ADF4-AE41-36A6-E104F0DFCB9A}"/>
                </a:ext>
              </a:extLst>
            </p:cNvPr>
            <p:cNvSpPr txBox="1"/>
            <p:nvPr/>
          </p:nvSpPr>
          <p:spPr>
            <a:xfrm>
              <a:off x="9656996" y="4846823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비밀번호 변경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778B793-5BD3-B37B-A613-1E1DD73BB573}"/>
                </a:ext>
              </a:extLst>
            </p:cNvPr>
            <p:cNvSpPr/>
            <p:nvPr/>
          </p:nvSpPr>
          <p:spPr>
            <a:xfrm>
              <a:off x="9136741" y="533671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6C9B95-0386-FF8C-B418-A92901A4B09E}"/>
                </a:ext>
              </a:extLst>
            </p:cNvPr>
            <p:cNvSpPr txBox="1"/>
            <p:nvPr/>
          </p:nvSpPr>
          <p:spPr>
            <a:xfrm>
              <a:off x="9729363" y="5366703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기타 설정</a:t>
              </a: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D528FA9-F106-100A-7901-7409AA3C0237}"/>
                </a:ext>
              </a:extLst>
            </p:cNvPr>
            <p:cNvSpPr/>
            <p:nvPr/>
          </p:nvSpPr>
          <p:spPr>
            <a:xfrm>
              <a:off x="3793591" y="5726468"/>
              <a:ext cx="3454792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>
                <a:solidFill>
                  <a:srgbClr val="FF5722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52EAFE-4E2F-8294-A4CF-C3ED171D42BA}"/>
                </a:ext>
              </a:extLst>
            </p:cNvPr>
            <p:cNvSpPr txBox="1"/>
            <p:nvPr/>
          </p:nvSpPr>
          <p:spPr>
            <a:xfrm>
              <a:off x="3793591" y="5802266"/>
              <a:ext cx="34547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</a:rPr>
                <a:t>후기</a:t>
              </a:r>
              <a:r>
                <a:rPr lang="en-US" altLang="ko-KR" sz="1400" dirty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>
                  <a:solidFill>
                    <a:srgbClr val="C00000"/>
                  </a:solidFill>
                </a:rPr>
                <a:t>좋아요</a:t>
              </a:r>
              <a:r>
                <a:rPr lang="en-US" altLang="ko-KR" sz="1400" dirty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>
                  <a:solidFill>
                    <a:srgbClr val="C00000"/>
                  </a:solidFill>
                </a:rPr>
                <a:t>찜 선택</a:t>
              </a:r>
              <a:r>
                <a:rPr lang="en-US" altLang="ko-KR" sz="1400" dirty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>
                  <a:solidFill>
                    <a:srgbClr val="C00000"/>
                  </a:solidFill>
                </a:rPr>
                <a:t>지도 검색</a:t>
              </a:r>
              <a:r>
                <a:rPr lang="en-US" altLang="ko-KR" sz="1400" dirty="0">
                  <a:solidFill>
                    <a:srgbClr val="C00000"/>
                  </a:solidFill>
                </a:rPr>
                <a:t>,</a:t>
              </a:r>
              <a:r>
                <a:rPr lang="ko-KR" altLang="en-US" sz="1400" dirty="0">
                  <a:solidFill>
                    <a:srgbClr val="C00000"/>
                  </a:solidFill>
                </a:rPr>
                <a:t> 예약 활동 알림 설정 기능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2BA45A-4431-889F-1416-566213F8F4EB}"/>
                </a:ext>
              </a:extLst>
            </p:cNvPr>
            <p:cNvSpPr/>
            <p:nvPr/>
          </p:nvSpPr>
          <p:spPr>
            <a:xfrm>
              <a:off x="1345756" y="5775993"/>
              <a:ext cx="1807535" cy="3827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D34BB7D9-E8C6-613E-8475-FA62E3BA30F6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01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9C5AC603-B862-310E-68FA-5C57326A3A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2089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EB992BB9-912D-1ECB-6EB2-8132167587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3029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B63B00-1AF6-3C36-D196-5F3E26297DAC}"/>
                </a:ext>
              </a:extLst>
            </p:cNvPr>
            <p:cNvSpPr txBox="1"/>
            <p:nvPr/>
          </p:nvSpPr>
          <p:spPr>
            <a:xfrm>
              <a:off x="1736572" y="5810734"/>
              <a:ext cx="9028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상세 페이지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80FE528-2C47-BA02-6CAD-C58D7C31C4D4}"/>
                </a:ext>
              </a:extLst>
            </p:cNvPr>
            <p:cNvCxnSpPr>
              <a:cxnSpLocks/>
            </p:cNvCxnSpPr>
            <p:nvPr/>
          </p:nvCxnSpPr>
          <p:spPr>
            <a:xfrm>
              <a:off x="3371010" y="5940136"/>
              <a:ext cx="41038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696F6D4-A792-F74A-9E03-2D27262C41BC}"/>
                </a:ext>
              </a:extLst>
            </p:cNvPr>
            <p:cNvCxnSpPr>
              <a:cxnSpLocks/>
            </p:cNvCxnSpPr>
            <p:nvPr/>
          </p:nvCxnSpPr>
          <p:spPr>
            <a:xfrm>
              <a:off x="4843786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065FFA6-2D12-D372-B74F-B733DF61A849}"/>
                </a:ext>
              </a:extLst>
            </p:cNvPr>
            <p:cNvCxnSpPr>
              <a:cxnSpLocks/>
            </p:cNvCxnSpPr>
            <p:nvPr/>
          </p:nvCxnSpPr>
          <p:spPr>
            <a:xfrm>
              <a:off x="74060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098809F5-D288-D7EE-3250-750FBF94BE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349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B8B7C6BD-E2DA-BB7F-72A1-90845FA4F540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5444634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5B2AA7-171D-BFF5-E8F3-EA2FBE4D4F06}"/>
                </a:ext>
              </a:extLst>
            </p:cNvPr>
            <p:cNvSpPr/>
            <p:nvPr/>
          </p:nvSpPr>
          <p:spPr>
            <a:xfrm>
              <a:off x="6536219" y="4338065"/>
              <a:ext cx="1807535" cy="3827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2E5FCCE-3C0B-8687-1A95-BDE8F8811C43}"/>
                </a:ext>
              </a:extLst>
            </p:cNvPr>
            <p:cNvSpPr txBox="1"/>
            <p:nvPr/>
          </p:nvSpPr>
          <p:spPr>
            <a:xfrm>
              <a:off x="7168916" y="4368058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후기  공유</a:t>
              </a: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FB9EC354-3FB2-93AA-DEDA-513983F2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688" y="5392025"/>
              <a:ext cx="0" cy="548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369BF5C0-13D3-C80A-8437-9C049A94B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9741" y="5939053"/>
              <a:ext cx="1262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58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0E49D59-2E2A-95E1-8DDE-F86D75199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931" y="1783868"/>
            <a:ext cx="2066997" cy="424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FC28A5-5A2B-F376-BE3A-5480133903DD}"/>
              </a:ext>
            </a:extLst>
          </p:cNvPr>
          <p:cNvSpPr/>
          <p:nvPr/>
        </p:nvSpPr>
        <p:spPr>
          <a:xfrm>
            <a:off x="3010075" y="3661468"/>
            <a:ext cx="412308" cy="34036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425687-9F1C-F74E-7802-F21DD45C971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22383" y="3831648"/>
            <a:ext cx="76625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A2DA8B1-29CA-E01B-7C4E-AA8C9C1BB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713" y="1783868"/>
            <a:ext cx="2079544" cy="4248000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B2F13F0-73AB-AEA3-6E6F-D6C5646D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097280"/>
            <a:ext cx="11090275" cy="5211445"/>
          </a:xfrm>
        </p:spPr>
        <p:txBody>
          <a:bodyPr/>
          <a:lstStyle/>
          <a:p>
            <a:r>
              <a:rPr lang="ko-KR" altLang="en-US" dirty="0"/>
              <a:t>캘린더 </a:t>
            </a:r>
            <a:r>
              <a:rPr lang="en-US" altLang="ko-KR" dirty="0"/>
              <a:t>: </a:t>
            </a:r>
            <a:r>
              <a:rPr lang="ko-KR" altLang="en-US" dirty="0"/>
              <a:t>날짜 별 후기작성</a:t>
            </a:r>
            <a:r>
              <a:rPr lang="en-US" altLang="ko-KR" dirty="0"/>
              <a:t>, </a:t>
            </a:r>
            <a:r>
              <a:rPr lang="ko-KR" altLang="en-US" dirty="0"/>
              <a:t>공유</a:t>
            </a:r>
            <a:r>
              <a:rPr lang="en-US" altLang="ko-KR" dirty="0"/>
              <a:t>, </a:t>
            </a:r>
            <a:r>
              <a:rPr lang="ko-KR" altLang="en-US" dirty="0"/>
              <a:t>예정된 활동 </a:t>
            </a:r>
            <a:r>
              <a:rPr lang="ko-KR" altLang="en-US" dirty="0" err="1"/>
              <a:t>알람표시</a:t>
            </a:r>
            <a:endParaRPr lang="ko-KR" altLang="en-US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D5B801D8-F181-B8A6-C945-BFC7854DEF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A101BD-2823-FF97-C10A-F482D7626BB5}"/>
              </a:ext>
            </a:extLst>
          </p:cNvPr>
          <p:cNvSpPr/>
          <p:nvPr/>
        </p:nvSpPr>
        <p:spPr>
          <a:xfrm>
            <a:off x="5808663" y="4466274"/>
            <a:ext cx="412308" cy="34036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CAF24D2-3838-EA3A-00EF-7FC80F4E7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998" y="1783868"/>
            <a:ext cx="1960616" cy="42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5C9E3A-D2F7-005B-1AC6-E1F64C21C497}"/>
              </a:ext>
            </a:extLst>
          </p:cNvPr>
          <p:cNvCxnSpPr>
            <a:cxnSpLocks/>
          </p:cNvCxnSpPr>
          <p:nvPr/>
        </p:nvCxnSpPr>
        <p:spPr>
          <a:xfrm>
            <a:off x="6220971" y="4636454"/>
            <a:ext cx="170071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20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B2F13F0-73AB-AEA3-6E6F-D6C5646D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097280"/>
            <a:ext cx="11090275" cy="5211445"/>
          </a:xfrm>
        </p:spPr>
        <p:txBody>
          <a:bodyPr/>
          <a:lstStyle/>
          <a:p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  <a:r>
              <a:rPr lang="en-US" altLang="ko-KR" dirty="0"/>
              <a:t>, </a:t>
            </a:r>
            <a:r>
              <a:rPr lang="ko-KR" altLang="en-US" dirty="0"/>
              <a:t>블로그 등으로 공유 가능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3FBA02-F4FD-D223-2A18-0B8A61A4CC7B}"/>
              </a:ext>
            </a:extLst>
          </p:cNvPr>
          <p:cNvGrpSpPr/>
          <p:nvPr/>
        </p:nvGrpSpPr>
        <p:grpSpPr>
          <a:xfrm>
            <a:off x="949551" y="1682205"/>
            <a:ext cx="1960616" cy="4248000"/>
            <a:chOff x="2020555" y="1763485"/>
            <a:chExt cx="1960616" cy="424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8161349-BADB-6194-C2DC-9C241242E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0555" y="1763485"/>
              <a:ext cx="1960616" cy="42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0AF495-FE54-E9C1-4B5F-75E015C674EA}"/>
                </a:ext>
              </a:extLst>
            </p:cNvPr>
            <p:cNvSpPr/>
            <p:nvPr/>
          </p:nvSpPr>
          <p:spPr>
            <a:xfrm>
              <a:off x="2360645" y="2099388"/>
              <a:ext cx="214604" cy="74645"/>
            </a:xfrm>
            <a:prstGeom prst="rect">
              <a:avLst/>
            </a:prstGeom>
            <a:solidFill>
              <a:srgbClr val="B2C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CF97C3D-24F9-2C69-09E5-F5C8984A9294}"/>
              </a:ext>
            </a:extLst>
          </p:cNvPr>
          <p:cNvGrpSpPr/>
          <p:nvPr/>
        </p:nvGrpSpPr>
        <p:grpSpPr>
          <a:xfrm>
            <a:off x="6514001" y="1682205"/>
            <a:ext cx="1960616" cy="4248000"/>
            <a:chOff x="7517841" y="1763485"/>
            <a:chExt cx="1960616" cy="424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441FCFB-1052-7865-F62A-EF008F40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7841" y="1763485"/>
              <a:ext cx="1960616" cy="42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0B3B84-D808-F839-27A4-83EFD5060DC0}"/>
                </a:ext>
              </a:extLst>
            </p:cNvPr>
            <p:cNvSpPr/>
            <p:nvPr/>
          </p:nvSpPr>
          <p:spPr>
            <a:xfrm>
              <a:off x="7959012" y="2369977"/>
              <a:ext cx="205504" cy="133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37A8C1E9-2DB6-E87D-1F3A-1183E2C7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225" y="1682205"/>
            <a:ext cx="1960616" cy="42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F8FEF7-F19E-42CD-C658-130F772DD705}"/>
              </a:ext>
            </a:extLst>
          </p:cNvPr>
          <p:cNvGrpSpPr/>
          <p:nvPr/>
        </p:nvGrpSpPr>
        <p:grpSpPr>
          <a:xfrm>
            <a:off x="3731776" y="1682205"/>
            <a:ext cx="1960616" cy="4248000"/>
            <a:chOff x="4828355" y="1763485"/>
            <a:chExt cx="1960616" cy="4248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9AB860B-31E0-9571-257A-BC4A9D98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8355" y="1763485"/>
              <a:ext cx="1960616" cy="42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148F2E6-B628-F496-39CE-7AA5131CAB9E}"/>
                </a:ext>
              </a:extLst>
            </p:cNvPr>
            <p:cNvSpPr/>
            <p:nvPr/>
          </p:nvSpPr>
          <p:spPr>
            <a:xfrm>
              <a:off x="5380583" y="2052682"/>
              <a:ext cx="203004" cy="168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3EBBFC-27E4-055B-3C9C-85366CE84775}"/>
                </a:ext>
              </a:extLst>
            </p:cNvPr>
            <p:cNvSpPr/>
            <p:nvPr/>
          </p:nvSpPr>
          <p:spPr>
            <a:xfrm>
              <a:off x="5558164" y="2935825"/>
              <a:ext cx="152400" cy="168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02E6E0-34F9-F6AB-CF40-C1F2008F0A5F}"/>
                </a:ext>
              </a:extLst>
            </p:cNvPr>
            <p:cNvSpPr/>
            <p:nvPr/>
          </p:nvSpPr>
          <p:spPr>
            <a:xfrm>
              <a:off x="5775959" y="2893811"/>
              <a:ext cx="152400" cy="118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A7157AC-42AF-8040-1367-764331DD43E7}"/>
                </a:ext>
              </a:extLst>
            </p:cNvPr>
            <p:cNvSpPr/>
            <p:nvPr/>
          </p:nvSpPr>
          <p:spPr>
            <a:xfrm>
              <a:off x="5278960" y="2251348"/>
              <a:ext cx="152400" cy="118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4B567A2-7617-B129-7671-FA76A6C82FDF}"/>
              </a:ext>
            </a:extLst>
          </p:cNvPr>
          <p:cNvSpPr txBox="1"/>
          <p:nvPr/>
        </p:nvSpPr>
        <p:spPr>
          <a:xfrm>
            <a:off x="1330079" y="5950823"/>
            <a:ext cx="119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카카오톡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B7F3F-8AF1-7D78-D9D7-2D3A2AAF973F}"/>
              </a:ext>
            </a:extLst>
          </p:cNvPr>
          <p:cNvSpPr txBox="1"/>
          <p:nvPr/>
        </p:nvSpPr>
        <p:spPr>
          <a:xfrm>
            <a:off x="4036940" y="5950823"/>
            <a:ext cx="143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인스타그램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2AF19-918F-CB14-40EC-B010232FA0A2}"/>
              </a:ext>
            </a:extLst>
          </p:cNvPr>
          <p:cNvSpPr txBox="1"/>
          <p:nvPr/>
        </p:nvSpPr>
        <p:spPr>
          <a:xfrm>
            <a:off x="6775669" y="5950823"/>
            <a:ext cx="143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메일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FC1485-35E4-F7FC-BA8F-A5EC0DFCBBAF}"/>
              </a:ext>
            </a:extLst>
          </p:cNvPr>
          <p:cNvSpPr txBox="1"/>
          <p:nvPr/>
        </p:nvSpPr>
        <p:spPr>
          <a:xfrm>
            <a:off x="9629183" y="5930205"/>
            <a:ext cx="143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블로그</a:t>
            </a:r>
          </a:p>
        </p:txBody>
      </p:sp>
    </p:spTree>
    <p:extLst>
      <p:ext uri="{BB962C8B-B14F-4D97-AF65-F5344CB8AC3E}">
        <p14:creationId xmlns:p14="http://schemas.microsoft.com/office/powerpoint/2010/main" val="962855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1E62CE-0049-97D4-24E2-E93EB553D150}"/>
              </a:ext>
            </a:extLst>
          </p:cNvPr>
          <p:cNvGrpSpPr/>
          <p:nvPr/>
        </p:nvGrpSpPr>
        <p:grpSpPr>
          <a:xfrm>
            <a:off x="1188169" y="1312242"/>
            <a:ext cx="9878294" cy="4988620"/>
            <a:chOff x="1226762" y="1273494"/>
            <a:chExt cx="9878294" cy="498862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3F7683-E131-F1E6-3FFF-595F98C23C69}"/>
                </a:ext>
              </a:extLst>
            </p:cNvPr>
            <p:cNvSpPr/>
            <p:nvPr/>
          </p:nvSpPr>
          <p:spPr>
            <a:xfrm>
              <a:off x="1367425" y="1913105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F6C72733-C691-C121-FF09-A93284F0A693}"/>
                </a:ext>
              </a:extLst>
            </p:cNvPr>
            <p:cNvSpPr/>
            <p:nvPr/>
          </p:nvSpPr>
          <p:spPr>
            <a:xfrm>
              <a:off x="1258713" y="3634562"/>
              <a:ext cx="2052000" cy="1745282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66BC4AD-9444-9CA9-83AF-E9842EE5A172}"/>
                </a:ext>
              </a:extLst>
            </p:cNvPr>
            <p:cNvSpPr/>
            <p:nvPr/>
          </p:nvSpPr>
          <p:spPr>
            <a:xfrm>
              <a:off x="3837713" y="3646745"/>
              <a:ext cx="2052000" cy="1745282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04ABD5A-D3F2-E5D6-BD19-612F688A1059}"/>
                </a:ext>
              </a:extLst>
            </p:cNvPr>
            <p:cNvSpPr/>
            <p:nvPr/>
          </p:nvSpPr>
          <p:spPr>
            <a:xfrm>
              <a:off x="6415681" y="3646744"/>
              <a:ext cx="2083952" cy="1745281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ABB86F29-A28C-6469-B4D6-E8E35BBFB4AB}"/>
                </a:ext>
              </a:extLst>
            </p:cNvPr>
            <p:cNvSpPr/>
            <p:nvPr/>
          </p:nvSpPr>
          <p:spPr>
            <a:xfrm>
              <a:off x="1367425" y="1273494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642CBE8-C5F5-5F35-BF5D-169FC52D62A6}"/>
                </a:ext>
              </a:extLst>
            </p:cNvPr>
            <p:cNvSpPr/>
            <p:nvPr/>
          </p:nvSpPr>
          <p:spPr>
            <a:xfrm>
              <a:off x="3884941" y="1912885"/>
              <a:ext cx="1834576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BC69683-E147-DAAC-6256-D8FA7A15B5E4}"/>
                </a:ext>
              </a:extLst>
            </p:cNvPr>
            <p:cNvSpPr/>
            <p:nvPr/>
          </p:nvSpPr>
          <p:spPr>
            <a:xfrm>
              <a:off x="3890249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EC64EF0-8EC8-DF19-643B-48788CC94459}"/>
                </a:ext>
              </a:extLst>
            </p:cNvPr>
            <p:cNvCxnSpPr/>
            <p:nvPr/>
          </p:nvCxnSpPr>
          <p:spPr>
            <a:xfrm>
              <a:off x="2284713" y="1700829"/>
              <a:ext cx="0" cy="212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C62FBA4-7861-C36F-A967-E10BB9D56435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2375457"/>
              <a:ext cx="0" cy="358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EF0C36A-968F-FE17-E21F-F820FC602C31}"/>
                </a:ext>
              </a:extLst>
            </p:cNvPr>
            <p:cNvCxnSpPr/>
            <p:nvPr/>
          </p:nvCxnSpPr>
          <p:spPr>
            <a:xfrm>
              <a:off x="3202001" y="212655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0621DDF-CA19-B75D-1001-878574321166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16E565-2C1C-AD27-A8E3-6EBF2D8F7EDE}"/>
                </a:ext>
              </a:extLst>
            </p:cNvPr>
            <p:cNvSpPr txBox="1"/>
            <p:nvPr/>
          </p:nvSpPr>
          <p:spPr>
            <a:xfrm>
              <a:off x="2016850" y="1319845"/>
              <a:ext cx="535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9D5CAE-2434-16D6-179D-526C2CDC50F5}"/>
                </a:ext>
              </a:extLst>
            </p:cNvPr>
            <p:cNvSpPr txBox="1"/>
            <p:nvPr/>
          </p:nvSpPr>
          <p:spPr>
            <a:xfrm>
              <a:off x="2003466" y="1963885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D3E620-A25D-90CC-683D-B31930A59EE4}"/>
                </a:ext>
              </a:extLst>
            </p:cNvPr>
            <p:cNvSpPr txBox="1"/>
            <p:nvPr/>
          </p:nvSpPr>
          <p:spPr>
            <a:xfrm>
              <a:off x="4451812" y="1954212"/>
              <a:ext cx="700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73113F-FE5F-75CE-4091-55EE3D2F05AC}"/>
                </a:ext>
              </a:extLst>
            </p:cNvPr>
            <p:cNvSpPr txBox="1"/>
            <p:nvPr/>
          </p:nvSpPr>
          <p:spPr>
            <a:xfrm>
              <a:off x="4336713" y="2826787"/>
              <a:ext cx="98796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Search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98ADE59-6B1D-4DA7-9141-A9C2E15B4186}"/>
                </a:ext>
              </a:extLst>
            </p:cNvPr>
            <p:cNvSpPr/>
            <p:nvPr/>
          </p:nvSpPr>
          <p:spPr>
            <a:xfrm>
              <a:off x="1372584" y="3776455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21BE58-06F5-55C7-06DC-F2AA8463AD47}"/>
                </a:ext>
              </a:extLst>
            </p:cNvPr>
            <p:cNvSpPr/>
            <p:nvPr/>
          </p:nvSpPr>
          <p:spPr>
            <a:xfrm>
              <a:off x="1372583" y="4311627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63520D-87C5-20D2-FF4C-3E8C776B582A}"/>
                </a:ext>
              </a:extLst>
            </p:cNvPr>
            <p:cNvSpPr/>
            <p:nvPr/>
          </p:nvSpPr>
          <p:spPr>
            <a:xfrm>
              <a:off x="3942721" y="3788638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531D3D-6519-0ACC-1792-F805061FF52E}"/>
                </a:ext>
              </a:extLst>
            </p:cNvPr>
            <p:cNvSpPr/>
            <p:nvPr/>
          </p:nvSpPr>
          <p:spPr>
            <a:xfrm>
              <a:off x="3955420" y="432381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95EE0C-08DE-2500-47B1-1BD31DC289D7}"/>
                </a:ext>
              </a:extLst>
            </p:cNvPr>
            <p:cNvSpPr/>
            <p:nvPr/>
          </p:nvSpPr>
          <p:spPr>
            <a:xfrm>
              <a:off x="6547919" y="3788638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E55F91-F0FF-5637-020A-683E38DD37AF}"/>
                </a:ext>
              </a:extLst>
            </p:cNvPr>
            <p:cNvSpPr/>
            <p:nvPr/>
          </p:nvSpPr>
          <p:spPr>
            <a:xfrm>
              <a:off x="6536219" y="485639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063458-8FDC-0AEE-8B98-C8CE43320967}"/>
                </a:ext>
              </a:extLst>
            </p:cNvPr>
            <p:cNvSpPr txBox="1"/>
            <p:nvPr/>
          </p:nvSpPr>
          <p:spPr>
            <a:xfrm>
              <a:off x="4494973" y="3812151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검색어 입력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AEF4E8-C79D-6C70-2C1C-EB3AD61E381A}"/>
                </a:ext>
              </a:extLst>
            </p:cNvPr>
            <p:cNvSpPr txBox="1"/>
            <p:nvPr/>
          </p:nvSpPr>
          <p:spPr>
            <a:xfrm>
              <a:off x="4520498" y="4337379"/>
              <a:ext cx="724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최근 검색어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3ACC20-B4D4-6BF1-9BA7-AA1E0ACDFA27}"/>
                </a:ext>
              </a:extLst>
            </p:cNvPr>
            <p:cNvSpPr txBox="1"/>
            <p:nvPr/>
          </p:nvSpPr>
          <p:spPr>
            <a:xfrm>
              <a:off x="6830355" y="3828575"/>
              <a:ext cx="1268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날짜 별  활동 후기 작성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088158-2761-CFCB-98F2-021405A58B3F}"/>
                </a:ext>
              </a:extLst>
            </p:cNvPr>
            <p:cNvSpPr txBox="1"/>
            <p:nvPr/>
          </p:nvSpPr>
          <p:spPr>
            <a:xfrm>
              <a:off x="6829878" y="4886383"/>
              <a:ext cx="1245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예정된 활동 알람  표시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FCD508-C8C7-5668-E7F2-24B9CF9EF766}"/>
                </a:ext>
              </a:extLst>
            </p:cNvPr>
            <p:cNvSpPr txBox="1"/>
            <p:nvPr/>
          </p:nvSpPr>
          <p:spPr>
            <a:xfrm>
              <a:off x="1564010" y="3797375"/>
              <a:ext cx="1441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카테고리별 체험활동 선택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3B19EC-6739-C55F-68A8-70A23A011DC3}"/>
                </a:ext>
              </a:extLst>
            </p:cNvPr>
            <p:cNvSpPr txBox="1"/>
            <p:nvPr/>
          </p:nvSpPr>
          <p:spPr>
            <a:xfrm>
              <a:off x="1858958" y="4322603"/>
              <a:ext cx="8515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실시간  </a:t>
              </a:r>
              <a:r>
                <a:rPr lang="en-US" altLang="ko-KR" sz="1400" spc="-150" dirty="0"/>
                <a:t>Top10</a:t>
              </a:r>
              <a:endParaRPr lang="ko-KR" altLang="en-US" sz="1400" spc="-150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AF7E5A6-101E-30FF-598C-294D6F74913B}"/>
                </a:ext>
              </a:extLst>
            </p:cNvPr>
            <p:cNvSpPr/>
            <p:nvPr/>
          </p:nvSpPr>
          <p:spPr>
            <a:xfrm>
              <a:off x="9059697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038181-D144-1BE6-7EC0-9897BACCF802}"/>
                </a:ext>
              </a:extLst>
            </p:cNvPr>
            <p:cNvSpPr txBox="1"/>
            <p:nvPr/>
          </p:nvSpPr>
          <p:spPr>
            <a:xfrm>
              <a:off x="9528752" y="2826787"/>
              <a:ext cx="104868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My page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1FDDDC9-6A4A-BE49-190A-EB95A1BEFDD3}"/>
                </a:ext>
              </a:extLst>
            </p:cNvPr>
            <p:cNvSpPr/>
            <p:nvPr/>
          </p:nvSpPr>
          <p:spPr>
            <a:xfrm>
              <a:off x="1322879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9C4009-8657-2E0F-43C9-008C29316FA1}"/>
                </a:ext>
              </a:extLst>
            </p:cNvPr>
            <p:cNvSpPr txBox="1"/>
            <p:nvPr/>
          </p:nvSpPr>
          <p:spPr>
            <a:xfrm>
              <a:off x="1879166" y="2826787"/>
              <a:ext cx="81144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Home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064A905-7870-52EC-0EEF-532A81807E80}"/>
                </a:ext>
              </a:extLst>
            </p:cNvPr>
            <p:cNvSpPr/>
            <p:nvPr/>
          </p:nvSpPr>
          <p:spPr>
            <a:xfrm>
              <a:off x="6455029" y="2734454"/>
              <a:ext cx="1908000" cy="6297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E5AEEF-6DF4-BCCB-0B47-310BD55F4D1F}"/>
                </a:ext>
              </a:extLst>
            </p:cNvPr>
            <p:cNvSpPr txBox="1"/>
            <p:nvPr/>
          </p:nvSpPr>
          <p:spPr>
            <a:xfrm>
              <a:off x="6828581" y="2826787"/>
              <a:ext cx="116089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spc="-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Schedule</a:t>
              </a:r>
              <a:endParaRPr lang="ko-KR" altLang="en-US" sz="2000" spc="-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2094F7D-97A9-54D3-35BE-8A00BFB069DF}"/>
                </a:ext>
              </a:extLst>
            </p:cNvPr>
            <p:cNvSpPr/>
            <p:nvPr/>
          </p:nvSpPr>
          <p:spPr>
            <a:xfrm>
              <a:off x="1345756" y="4844207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8A711B-587D-AA63-3F63-E59046A4448F}"/>
                </a:ext>
              </a:extLst>
            </p:cNvPr>
            <p:cNvSpPr txBox="1"/>
            <p:nvPr/>
          </p:nvSpPr>
          <p:spPr>
            <a:xfrm>
              <a:off x="1729565" y="4881642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 err="1"/>
                <a:t>날짜별</a:t>
              </a:r>
              <a:r>
                <a:rPr lang="ko-KR" altLang="en-US" sz="1400" spc="-150" dirty="0"/>
                <a:t> 체험리스트</a:t>
              </a: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2C1A917D-879E-2A93-AC49-9D05225849F7}"/>
                </a:ext>
              </a:extLst>
            </p:cNvPr>
            <p:cNvSpPr/>
            <p:nvPr/>
          </p:nvSpPr>
          <p:spPr>
            <a:xfrm>
              <a:off x="1226762" y="5650196"/>
              <a:ext cx="2083951" cy="611918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B8114A2-47B3-F26A-3D69-F0D87D09F1FA}"/>
                </a:ext>
              </a:extLst>
            </p:cNvPr>
            <p:cNvSpPr/>
            <p:nvPr/>
          </p:nvSpPr>
          <p:spPr>
            <a:xfrm>
              <a:off x="3941426" y="4856390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557EC7-C585-D874-59A3-75B647B77AE7}"/>
                </a:ext>
              </a:extLst>
            </p:cNvPr>
            <p:cNvSpPr txBox="1"/>
            <p:nvPr/>
          </p:nvSpPr>
          <p:spPr>
            <a:xfrm>
              <a:off x="4423645" y="4869959"/>
              <a:ext cx="8931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인기 검색어 </a:t>
              </a:r>
              <a:r>
                <a:rPr lang="en-US" altLang="ko-KR" sz="1400" spc="-150" dirty="0"/>
                <a:t>list</a:t>
              </a:r>
              <a:endParaRPr lang="ko-KR" altLang="en-US" sz="1400" spc="-150" dirty="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124CD6E-3AC6-ADA1-38A1-6C6021997D96}"/>
                </a:ext>
              </a:extLst>
            </p:cNvPr>
            <p:cNvSpPr/>
            <p:nvPr/>
          </p:nvSpPr>
          <p:spPr>
            <a:xfrm>
              <a:off x="9021104" y="3619885"/>
              <a:ext cx="2083952" cy="2246556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CF96CAE-A895-035E-8C40-16DE99EBBFF7}"/>
                </a:ext>
              </a:extLst>
            </p:cNvPr>
            <p:cNvSpPr/>
            <p:nvPr/>
          </p:nvSpPr>
          <p:spPr>
            <a:xfrm>
              <a:off x="9153342" y="3761778"/>
              <a:ext cx="1807535" cy="38277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22554E2-2085-8570-717C-E93B24F9C832}"/>
                </a:ext>
              </a:extLst>
            </p:cNvPr>
            <p:cNvSpPr/>
            <p:nvPr/>
          </p:nvSpPr>
          <p:spPr>
            <a:xfrm>
              <a:off x="9153341" y="4296950"/>
              <a:ext cx="1807535" cy="38277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EA45DEC-48CA-51DA-7EE0-AAD602E0A9C7}"/>
                </a:ext>
              </a:extLst>
            </p:cNvPr>
            <p:cNvSpPr txBox="1"/>
            <p:nvPr/>
          </p:nvSpPr>
          <p:spPr>
            <a:xfrm>
              <a:off x="9386085" y="3801715"/>
              <a:ext cx="1367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내 프로필 이미지 </a:t>
              </a:r>
              <a:r>
                <a:rPr lang="en-US" altLang="ko-KR" sz="1400" spc="-150" dirty="0"/>
                <a:t>/ </a:t>
              </a:r>
              <a:r>
                <a:rPr lang="ko-KR" altLang="en-US" sz="1400" spc="-150" dirty="0"/>
                <a:t>아이디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3A8513-B331-2630-33D2-326280CEC7E1}"/>
                </a:ext>
              </a:extLst>
            </p:cNvPr>
            <p:cNvSpPr txBox="1"/>
            <p:nvPr/>
          </p:nvSpPr>
          <p:spPr>
            <a:xfrm>
              <a:off x="9533563" y="4326943"/>
              <a:ext cx="107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후기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좋아요</a:t>
              </a:r>
              <a:r>
                <a:rPr lang="en-US" altLang="ko-KR" sz="1400" spc="-150" dirty="0"/>
                <a:t>, </a:t>
              </a:r>
              <a:r>
                <a:rPr lang="ko-KR" altLang="en-US" sz="1400" spc="-150" dirty="0"/>
                <a:t>찜 개수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871B00-6083-4C4E-B7BF-3F7898048556}"/>
                </a:ext>
              </a:extLst>
            </p:cNvPr>
            <p:cNvSpPr/>
            <p:nvPr/>
          </p:nvSpPr>
          <p:spPr>
            <a:xfrm>
              <a:off x="9153341" y="4816830"/>
              <a:ext cx="1807535" cy="38277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6696A2-ADF4-AE41-36A6-E104F0DFCB9A}"/>
                </a:ext>
              </a:extLst>
            </p:cNvPr>
            <p:cNvSpPr txBox="1"/>
            <p:nvPr/>
          </p:nvSpPr>
          <p:spPr>
            <a:xfrm>
              <a:off x="9656996" y="4846823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비밀번호 변경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778B793-5BD3-B37B-A613-1E1DD73BB573}"/>
                </a:ext>
              </a:extLst>
            </p:cNvPr>
            <p:cNvSpPr/>
            <p:nvPr/>
          </p:nvSpPr>
          <p:spPr>
            <a:xfrm>
              <a:off x="9136741" y="5336710"/>
              <a:ext cx="1807535" cy="38277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6C9B95-0386-FF8C-B418-A92901A4B09E}"/>
                </a:ext>
              </a:extLst>
            </p:cNvPr>
            <p:cNvSpPr txBox="1"/>
            <p:nvPr/>
          </p:nvSpPr>
          <p:spPr>
            <a:xfrm>
              <a:off x="9729363" y="5366703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기타 설정</a:t>
              </a: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D528FA9-F106-100A-7901-7409AA3C0237}"/>
                </a:ext>
              </a:extLst>
            </p:cNvPr>
            <p:cNvSpPr/>
            <p:nvPr/>
          </p:nvSpPr>
          <p:spPr>
            <a:xfrm>
              <a:off x="3793591" y="5726468"/>
              <a:ext cx="3454792" cy="427335"/>
            </a:xfrm>
            <a:custGeom>
              <a:avLst/>
              <a:gdLst>
                <a:gd name="connsiteX0" fmla="*/ 0 w 2376289"/>
                <a:gd name="connsiteY0" fmla="*/ 0 h 1188144"/>
                <a:gd name="connsiteX1" fmla="*/ 2376289 w 2376289"/>
                <a:gd name="connsiteY1" fmla="*/ 0 h 1188144"/>
                <a:gd name="connsiteX2" fmla="*/ 2376289 w 2376289"/>
                <a:gd name="connsiteY2" fmla="*/ 1188144 h 1188144"/>
                <a:gd name="connsiteX3" fmla="*/ 0 w 2376289"/>
                <a:gd name="connsiteY3" fmla="*/ 1188144 h 1188144"/>
                <a:gd name="connsiteX4" fmla="*/ 0 w 2376289"/>
                <a:gd name="connsiteY4" fmla="*/ 0 h 118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89" h="1188144">
                  <a:moveTo>
                    <a:pt x="0" y="0"/>
                  </a:moveTo>
                  <a:lnTo>
                    <a:pt x="2376289" y="0"/>
                  </a:lnTo>
                  <a:lnTo>
                    <a:pt x="2376289" y="1188144"/>
                  </a:lnTo>
                  <a:lnTo>
                    <a:pt x="0" y="1188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2133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800" kern="1200" dirty="0">
                <a:solidFill>
                  <a:srgbClr val="FF5722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52EAFE-4E2F-8294-A4CF-C3ED171D42BA}"/>
                </a:ext>
              </a:extLst>
            </p:cNvPr>
            <p:cNvSpPr txBox="1"/>
            <p:nvPr/>
          </p:nvSpPr>
          <p:spPr>
            <a:xfrm>
              <a:off x="3793591" y="5802266"/>
              <a:ext cx="34547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</a:rPr>
                <a:t>후기</a:t>
              </a:r>
              <a:r>
                <a:rPr lang="en-US" altLang="ko-KR" sz="1400" dirty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>
                  <a:solidFill>
                    <a:srgbClr val="C00000"/>
                  </a:solidFill>
                </a:rPr>
                <a:t>좋아요</a:t>
              </a:r>
              <a:r>
                <a:rPr lang="en-US" altLang="ko-KR" sz="1400" dirty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>
                  <a:solidFill>
                    <a:srgbClr val="C00000"/>
                  </a:solidFill>
                </a:rPr>
                <a:t>찜 선택</a:t>
              </a:r>
              <a:r>
                <a:rPr lang="en-US" altLang="ko-KR" sz="1400" dirty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>
                  <a:solidFill>
                    <a:srgbClr val="C00000"/>
                  </a:solidFill>
                </a:rPr>
                <a:t>지도 검색</a:t>
              </a:r>
              <a:r>
                <a:rPr lang="en-US" altLang="ko-KR" sz="1400" dirty="0">
                  <a:solidFill>
                    <a:srgbClr val="C00000"/>
                  </a:solidFill>
                </a:rPr>
                <a:t>,</a:t>
              </a:r>
              <a:r>
                <a:rPr lang="ko-KR" altLang="en-US" sz="1400" dirty="0">
                  <a:solidFill>
                    <a:srgbClr val="C00000"/>
                  </a:solidFill>
                </a:rPr>
                <a:t> 예약 활동 알림 설정 기능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62BA45A-4431-889F-1416-566213F8F4EB}"/>
                </a:ext>
              </a:extLst>
            </p:cNvPr>
            <p:cNvSpPr/>
            <p:nvPr/>
          </p:nvSpPr>
          <p:spPr>
            <a:xfrm>
              <a:off x="1345756" y="5775993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D34BB7D9-E8C6-613E-8475-FA62E3BA30F6}"/>
                </a:ext>
              </a:extLst>
            </p:cNvPr>
            <p:cNvCxnSpPr>
              <a:cxnSpLocks/>
            </p:cNvCxnSpPr>
            <p:nvPr/>
          </p:nvCxnSpPr>
          <p:spPr>
            <a:xfrm>
              <a:off x="3202001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9C5AC603-B862-310E-68FA-5C57326A3A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2089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EB992BB9-912D-1ECB-6EB2-8132167587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3029" y="3049332"/>
              <a:ext cx="6829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B63B00-1AF6-3C36-D196-5F3E26297DAC}"/>
                </a:ext>
              </a:extLst>
            </p:cNvPr>
            <p:cNvSpPr txBox="1"/>
            <p:nvPr/>
          </p:nvSpPr>
          <p:spPr>
            <a:xfrm>
              <a:off x="1736572" y="5810734"/>
              <a:ext cx="9028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상세 페이지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80FE528-2C47-BA02-6CAD-C58D7C31C4D4}"/>
                </a:ext>
              </a:extLst>
            </p:cNvPr>
            <p:cNvCxnSpPr>
              <a:cxnSpLocks/>
            </p:cNvCxnSpPr>
            <p:nvPr/>
          </p:nvCxnSpPr>
          <p:spPr>
            <a:xfrm>
              <a:off x="3371010" y="5940136"/>
              <a:ext cx="41038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696F6D4-A792-F74A-9E03-2D27262C41BC}"/>
                </a:ext>
              </a:extLst>
            </p:cNvPr>
            <p:cNvCxnSpPr>
              <a:cxnSpLocks/>
            </p:cNvCxnSpPr>
            <p:nvPr/>
          </p:nvCxnSpPr>
          <p:spPr>
            <a:xfrm>
              <a:off x="4843786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065FFA6-2D12-D372-B74F-B733DF61A849}"/>
                </a:ext>
              </a:extLst>
            </p:cNvPr>
            <p:cNvCxnSpPr>
              <a:cxnSpLocks/>
            </p:cNvCxnSpPr>
            <p:nvPr/>
          </p:nvCxnSpPr>
          <p:spPr>
            <a:xfrm>
              <a:off x="74060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098809F5-D288-D7EE-3250-750FBF94BE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34911" y="3409950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B8B7C6BD-E2DA-BB7F-72A1-90845FA4F540}"/>
                </a:ext>
              </a:extLst>
            </p:cNvPr>
            <p:cNvCxnSpPr>
              <a:cxnSpLocks/>
            </p:cNvCxnSpPr>
            <p:nvPr/>
          </p:nvCxnSpPr>
          <p:spPr>
            <a:xfrm>
              <a:off x="2262511" y="5444634"/>
              <a:ext cx="0" cy="2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5B2AA7-171D-BFF5-E8F3-EA2FBE4D4F06}"/>
                </a:ext>
              </a:extLst>
            </p:cNvPr>
            <p:cNvSpPr/>
            <p:nvPr/>
          </p:nvSpPr>
          <p:spPr>
            <a:xfrm>
              <a:off x="6536219" y="4338065"/>
              <a:ext cx="1807535" cy="3827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2E5FCCE-3C0B-8687-1A95-BDE8F8811C43}"/>
                </a:ext>
              </a:extLst>
            </p:cNvPr>
            <p:cNvSpPr txBox="1"/>
            <p:nvPr/>
          </p:nvSpPr>
          <p:spPr>
            <a:xfrm>
              <a:off x="7168916" y="4368058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/>
                <a:t>후기  공유</a:t>
              </a: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FB9EC354-3FB2-93AA-DEDA-513983F2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688" y="5392025"/>
              <a:ext cx="0" cy="548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369BF5C0-13D3-C80A-8437-9C049A94B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9741" y="5939053"/>
              <a:ext cx="1262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794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5F96A-5110-9917-5C8C-26E2AC41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0F41-7DC2-43FF-B10B-A6CD44B92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 프로필 사진 변경</a:t>
            </a:r>
            <a:r>
              <a:rPr lang="en-US" altLang="ko-KR" dirty="0"/>
              <a:t>, </a:t>
            </a:r>
            <a:r>
              <a:rPr lang="ko-KR" altLang="en-US" dirty="0"/>
              <a:t>후기</a:t>
            </a:r>
            <a:r>
              <a:rPr lang="en-US" altLang="ko-KR" dirty="0"/>
              <a:t>·</a:t>
            </a:r>
            <a:r>
              <a:rPr lang="ko-KR" altLang="en-US" dirty="0"/>
              <a:t>좋아요 </a:t>
            </a:r>
            <a:r>
              <a:rPr lang="en-US" altLang="ko-KR" dirty="0"/>
              <a:t>·</a:t>
            </a:r>
            <a:r>
              <a:rPr lang="ko-KR" altLang="en-US" dirty="0"/>
              <a:t>찜 개수</a:t>
            </a:r>
            <a:r>
              <a:rPr lang="en-US" altLang="ko-KR" dirty="0"/>
              <a:t>, </a:t>
            </a:r>
            <a:r>
              <a:rPr lang="ko-KR" altLang="en-US" dirty="0"/>
              <a:t>비밀번호 변경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2ACD8C-44C5-41E0-75E9-465F44E429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129C0-C6FD-3504-48DD-9DE24B70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32" y="1870826"/>
            <a:ext cx="2069665" cy="424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0A0F90-7D8E-0CA6-B2E2-353CDCFF4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725" y="1870826"/>
            <a:ext cx="2121504" cy="424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E30586-B9B8-0113-CF63-50007FB6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367" y="1870826"/>
            <a:ext cx="1960616" cy="42480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3AA753-635F-22A2-82FC-B71988DA26EE}"/>
              </a:ext>
            </a:extLst>
          </p:cNvPr>
          <p:cNvCxnSpPr>
            <a:cxnSpLocks/>
          </p:cNvCxnSpPr>
          <p:nvPr/>
        </p:nvCxnSpPr>
        <p:spPr>
          <a:xfrm>
            <a:off x="6431666" y="2923401"/>
            <a:ext cx="170071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573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CF140-CEF6-30F1-5890-A4CADF72A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50" y="411162"/>
            <a:ext cx="5545237" cy="59318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DEA0A0A-92F9-D380-AAE3-6A74686638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5" y="3808071"/>
            <a:ext cx="2753505" cy="27535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474D05-8C82-05D4-ED75-60EA4E0F8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000" y="1156834"/>
            <a:ext cx="2966795" cy="2966795"/>
          </a:xfrm>
          <a:prstGeom prst="rect">
            <a:avLst/>
          </a:prstGeom>
        </p:spPr>
      </p:pic>
      <p:pic>
        <p:nvPicPr>
          <p:cNvPr id="3" name="나가놀자_최종_HD 720p_MEDIUM_FR30">
            <a:hlinkClick r:id="" action="ppaction://media"/>
            <a:extLst>
              <a:ext uri="{FF2B5EF4-FFF2-40B4-BE49-F238E27FC236}">
                <a16:creationId xmlns:a16="http://schemas.microsoft.com/office/drawing/2014/main" id="{2EB29D10-9EE9-CF6A-2B0A-D76F248323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5206" r="5159"/>
          <a:stretch/>
        </p:blipFill>
        <p:spPr>
          <a:xfrm>
            <a:off x="4444199" y="894080"/>
            <a:ext cx="2966795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6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B180EE-2549-13DE-C473-46C686F747FC}"/>
              </a:ext>
            </a:extLst>
          </p:cNvPr>
          <p:cNvSpPr txBox="1"/>
          <p:nvPr/>
        </p:nvSpPr>
        <p:spPr>
          <a:xfrm>
            <a:off x="1395667" y="1395689"/>
            <a:ext cx="240380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84767-9D47-CCD4-0A7E-84833A1C6768}"/>
              </a:ext>
            </a:extLst>
          </p:cNvPr>
          <p:cNvSpPr txBox="1"/>
          <p:nvPr/>
        </p:nvSpPr>
        <p:spPr>
          <a:xfrm>
            <a:off x="2908268" y="2921168"/>
            <a:ext cx="6375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>
                <a:solidFill>
                  <a:schemeClr val="bg1"/>
                </a:solidFill>
                <a:latin typeface="+mj-ea"/>
                <a:ea typeface="+mj-ea"/>
              </a:rPr>
              <a:t>발전방향 및 기대효과</a:t>
            </a:r>
            <a:endParaRPr lang="ko-KR" altLang="en-US" sz="6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E3A976-498E-781B-C281-A65C657B6DF7}"/>
              </a:ext>
            </a:extLst>
          </p:cNvPr>
          <p:cNvCxnSpPr>
            <a:cxnSpLocks/>
          </p:cNvCxnSpPr>
          <p:nvPr/>
        </p:nvCxnSpPr>
        <p:spPr>
          <a:xfrm>
            <a:off x="1490663" y="2319019"/>
            <a:ext cx="22138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49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ACB4A-999D-9D9F-6B10-D2616225317F}"/>
              </a:ext>
            </a:extLst>
          </p:cNvPr>
          <p:cNvSpPr txBox="1"/>
          <p:nvPr/>
        </p:nvSpPr>
        <p:spPr>
          <a:xfrm>
            <a:off x="2990066" y="2244083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+mn-ea"/>
              </a:rPr>
              <a:t>사용자 맞춤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체험활동 검색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9E248E-D8E8-9EF8-96AD-B5E53BF69276}"/>
              </a:ext>
            </a:extLst>
          </p:cNvPr>
          <p:cNvSpPr txBox="1"/>
          <p:nvPr/>
        </p:nvSpPr>
        <p:spPr>
          <a:xfrm>
            <a:off x="6908471" y="2258374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체험활동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일정관리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DAD810-D48A-3551-4BA4-514BCAEF0AA2}"/>
              </a:ext>
            </a:extLst>
          </p:cNvPr>
          <p:cNvSpPr txBox="1"/>
          <p:nvPr/>
        </p:nvSpPr>
        <p:spPr>
          <a:xfrm>
            <a:off x="6908471" y="2641997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체험일지 작성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DE4386-F614-4B1C-E7B9-E3C4941C0EB2}"/>
              </a:ext>
            </a:extLst>
          </p:cNvPr>
          <p:cNvSpPr txBox="1"/>
          <p:nvPr/>
        </p:nvSpPr>
        <p:spPr>
          <a:xfrm>
            <a:off x="3016156" y="2627706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+mn-ea"/>
              </a:rPr>
              <a:t>체험활동 정보 공유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975686-63E9-FA87-BE01-A6FF4614546E}"/>
              </a:ext>
            </a:extLst>
          </p:cNvPr>
          <p:cNvSpPr txBox="1"/>
          <p:nvPr/>
        </p:nvSpPr>
        <p:spPr>
          <a:xfrm>
            <a:off x="4748761" y="1100676"/>
            <a:ext cx="2694478" cy="8356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874DF1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나</a:t>
            </a:r>
            <a:r>
              <a:rPr lang="ko-KR" altLang="en-US" sz="3600" b="1" dirty="0">
                <a:solidFill>
                  <a:prstClr val="black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 </a:t>
            </a:r>
            <a:r>
              <a:rPr lang="ko-KR" altLang="en-US" sz="3600" b="1" dirty="0">
                <a:solidFill>
                  <a:srgbClr val="FF5722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가</a:t>
            </a:r>
            <a:r>
              <a:rPr lang="ko-KR" altLang="en-US" sz="3600" b="1" dirty="0">
                <a:solidFill>
                  <a:prstClr val="black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 </a:t>
            </a:r>
            <a:r>
              <a:rPr lang="ko-KR" altLang="en-US" sz="3600" b="1" dirty="0">
                <a:solidFill>
                  <a:srgbClr val="FFC107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놀</a:t>
            </a:r>
            <a:r>
              <a:rPr lang="ko-KR" altLang="en-US" sz="3600" b="1" dirty="0">
                <a:solidFill>
                  <a:prstClr val="black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 </a:t>
            </a:r>
            <a:r>
              <a:rPr lang="ko-KR" altLang="en-US" sz="3600" b="1" dirty="0">
                <a:solidFill>
                  <a:srgbClr val="4CAF50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자</a:t>
            </a:r>
            <a:endParaRPr lang="en-US" altLang="ko-KR" sz="3600" b="1" dirty="0">
              <a:solidFill>
                <a:srgbClr val="4CAF50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grpSp>
        <p:nvGrpSpPr>
          <p:cNvPr id="29" name="그룹 1005">
            <a:extLst>
              <a:ext uri="{FF2B5EF4-FFF2-40B4-BE49-F238E27FC236}">
                <a16:creationId xmlns:a16="http://schemas.microsoft.com/office/drawing/2014/main" id="{D6B09E70-46D6-FC2E-A718-58878AD3C2BB}"/>
              </a:ext>
            </a:extLst>
          </p:cNvPr>
          <p:cNvGrpSpPr/>
          <p:nvPr/>
        </p:nvGrpSpPr>
        <p:grpSpPr>
          <a:xfrm flipV="1">
            <a:off x="5356156" y="1956534"/>
            <a:ext cx="1534878" cy="1515018"/>
            <a:chOff x="3079048" y="1512381"/>
            <a:chExt cx="4537143" cy="4537143"/>
          </a:xfrm>
        </p:grpSpPr>
        <p:pic>
          <p:nvPicPr>
            <p:cNvPr id="30" name="Object 25">
              <a:extLst>
                <a:ext uri="{FF2B5EF4-FFF2-40B4-BE49-F238E27FC236}">
                  <a16:creationId xmlns:a16="http://schemas.microsoft.com/office/drawing/2014/main" id="{E6E9F792-1E41-9620-55B3-967E92950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9048" y="1512381"/>
              <a:ext cx="4537143" cy="4537143"/>
            </a:xfrm>
            <a:prstGeom prst="rect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BDB684F7-DB14-BBE7-3569-2B055F15937C}"/>
              </a:ext>
            </a:extLst>
          </p:cNvPr>
          <p:cNvSpPr/>
          <p:nvPr/>
        </p:nvSpPr>
        <p:spPr>
          <a:xfrm>
            <a:off x="7743359" y="3429000"/>
            <a:ext cx="1952836" cy="19156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내용 개체 틀 10">
            <a:extLst>
              <a:ext uri="{FF2B5EF4-FFF2-40B4-BE49-F238E27FC236}">
                <a16:creationId xmlns:a16="http://schemas.microsoft.com/office/drawing/2014/main" id="{78D0C440-8025-58E2-81EA-F55A66CB0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71" y="3782867"/>
            <a:ext cx="1331148" cy="1331148"/>
          </a:xfr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EE7341C-9950-B893-CA59-5F5F59178161}"/>
              </a:ext>
            </a:extLst>
          </p:cNvPr>
          <p:cNvGrpSpPr/>
          <p:nvPr/>
        </p:nvGrpSpPr>
        <p:grpSpPr>
          <a:xfrm>
            <a:off x="2467635" y="3415758"/>
            <a:ext cx="1931228" cy="1915608"/>
            <a:chOff x="1330554" y="3275049"/>
            <a:chExt cx="2419109" cy="234966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728144-CD4D-C51B-5175-7127D5024B09}"/>
                </a:ext>
              </a:extLst>
            </p:cNvPr>
            <p:cNvSpPr/>
            <p:nvPr/>
          </p:nvSpPr>
          <p:spPr>
            <a:xfrm>
              <a:off x="1330554" y="3275049"/>
              <a:ext cx="2419109" cy="234966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2BE9FB5-CBFF-EF45-2C2F-1C00C4017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963" y="3633494"/>
              <a:ext cx="1480290" cy="148029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E8362D-1ED7-1A93-D80D-E52F612C6B0B}"/>
              </a:ext>
            </a:extLst>
          </p:cNvPr>
          <p:cNvGrpSpPr/>
          <p:nvPr/>
        </p:nvGrpSpPr>
        <p:grpSpPr>
          <a:xfrm>
            <a:off x="5130386" y="3429000"/>
            <a:ext cx="1931227" cy="1915608"/>
            <a:chOff x="4932212" y="3275049"/>
            <a:chExt cx="2419109" cy="234966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ED43820-3CC2-A4D4-F1BE-E585A6495090}"/>
                </a:ext>
              </a:extLst>
            </p:cNvPr>
            <p:cNvSpPr/>
            <p:nvPr/>
          </p:nvSpPr>
          <p:spPr>
            <a:xfrm>
              <a:off x="4932212" y="3275049"/>
              <a:ext cx="2419109" cy="234966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8173036-2D52-0310-10D0-F9A59C6E4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985" y="3709098"/>
              <a:ext cx="1481559" cy="148155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3AE3703-F841-B988-FCEE-7715EC6FBED9}"/>
              </a:ext>
            </a:extLst>
          </p:cNvPr>
          <p:cNvSpPr txBox="1"/>
          <p:nvPr/>
        </p:nvSpPr>
        <p:spPr>
          <a:xfrm>
            <a:off x="2305023" y="5655923"/>
            <a:ext cx="203714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지역문화활성화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4338EB-72F7-A224-552F-12EA21C6BE4B}"/>
              </a:ext>
            </a:extLst>
          </p:cNvPr>
          <p:cNvSpPr txBox="1"/>
          <p:nvPr/>
        </p:nvSpPr>
        <p:spPr>
          <a:xfrm>
            <a:off x="5024191" y="5655923"/>
            <a:ext cx="203714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편의성 증가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DD28E5-3658-B60F-C834-C712C9201628}"/>
              </a:ext>
            </a:extLst>
          </p:cNvPr>
          <p:cNvSpPr txBox="1"/>
          <p:nvPr/>
        </p:nvSpPr>
        <p:spPr>
          <a:xfrm>
            <a:off x="7743359" y="5655923"/>
            <a:ext cx="203714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정서발달 기여</a:t>
            </a:r>
          </a:p>
        </p:txBody>
      </p:sp>
    </p:spTree>
    <p:extLst>
      <p:ext uri="{BB962C8B-B14F-4D97-AF65-F5344CB8AC3E}">
        <p14:creationId xmlns:p14="http://schemas.microsoft.com/office/powerpoint/2010/main" val="3512904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발전방향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F2D6BE-C0E8-633F-2973-82C3D3B5B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 해볼 수 있는 기능들</a:t>
            </a:r>
          </a:p>
        </p:txBody>
      </p:sp>
      <p:graphicFrame>
        <p:nvGraphicFramePr>
          <p:cNvPr id="36" name="다이어그램 35">
            <a:extLst>
              <a:ext uri="{FF2B5EF4-FFF2-40B4-BE49-F238E27FC236}">
                <a16:creationId xmlns:a16="http://schemas.microsoft.com/office/drawing/2014/main" id="{5E729834-4768-1CFA-3CF6-F83974416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476392"/>
              </p:ext>
            </p:extLst>
          </p:nvPr>
        </p:nvGraphicFramePr>
        <p:xfrm>
          <a:off x="1244082" y="1642187"/>
          <a:ext cx="6954268" cy="419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4584194F-85E4-EABE-A43C-110A0D8CF734}"/>
              </a:ext>
            </a:extLst>
          </p:cNvPr>
          <p:cNvSpPr txBox="1"/>
          <p:nvPr/>
        </p:nvSpPr>
        <p:spPr>
          <a:xfrm>
            <a:off x="6154946" y="4971928"/>
            <a:ext cx="40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아이들 체험활동 하는 동안</a:t>
            </a:r>
            <a:endParaRPr lang="en-US" altLang="ko-KR" dirty="0"/>
          </a:p>
          <a:p>
            <a:r>
              <a:rPr lang="ko-KR" altLang="en-US" dirty="0"/>
              <a:t>다른 가족들이 기다릴 수 있는 선택지 제공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0B402F-737C-ADC2-6D8A-99AB2B7C6D85}"/>
              </a:ext>
            </a:extLst>
          </p:cNvPr>
          <p:cNvSpPr txBox="1"/>
          <p:nvPr/>
        </p:nvSpPr>
        <p:spPr>
          <a:xfrm>
            <a:off x="7414726" y="3481014"/>
            <a:ext cx="40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짧은 체험활동 후 활동지 주변 돌아볼 곳 소개</a:t>
            </a:r>
          </a:p>
        </p:txBody>
      </p:sp>
    </p:spTree>
    <p:extLst>
      <p:ext uri="{BB962C8B-B14F-4D97-AF65-F5344CB8AC3E}">
        <p14:creationId xmlns:p14="http://schemas.microsoft.com/office/powerpoint/2010/main" val="118240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B180EE-2549-13DE-C473-46C686F747FC}"/>
              </a:ext>
            </a:extLst>
          </p:cNvPr>
          <p:cNvSpPr txBox="1"/>
          <p:nvPr/>
        </p:nvSpPr>
        <p:spPr>
          <a:xfrm>
            <a:off x="1490663" y="1395689"/>
            <a:ext cx="221381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1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84767-9D47-CCD4-0A7E-84833A1C6768}"/>
              </a:ext>
            </a:extLst>
          </p:cNvPr>
          <p:cNvSpPr txBox="1"/>
          <p:nvPr/>
        </p:nvSpPr>
        <p:spPr>
          <a:xfrm>
            <a:off x="3446075" y="2921168"/>
            <a:ext cx="5299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bg1"/>
                </a:solidFill>
                <a:latin typeface="+mj-ea"/>
                <a:ea typeface="+mj-ea"/>
              </a:rPr>
              <a:t>배경 및 기획의도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E3A976-498E-781B-C281-A65C657B6DF7}"/>
              </a:ext>
            </a:extLst>
          </p:cNvPr>
          <p:cNvCxnSpPr>
            <a:cxnSpLocks/>
          </p:cNvCxnSpPr>
          <p:nvPr/>
        </p:nvCxnSpPr>
        <p:spPr>
          <a:xfrm>
            <a:off x="1490663" y="2319019"/>
            <a:ext cx="22138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51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발전방향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F2D6BE-C0E8-633F-2973-82C3D3B5B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 해볼 수 있는 기능들</a:t>
            </a:r>
          </a:p>
        </p:txBody>
      </p:sp>
      <p:graphicFrame>
        <p:nvGraphicFramePr>
          <p:cNvPr id="36" name="다이어그램 35">
            <a:extLst>
              <a:ext uri="{FF2B5EF4-FFF2-40B4-BE49-F238E27FC236}">
                <a16:creationId xmlns:a16="http://schemas.microsoft.com/office/drawing/2014/main" id="{5E729834-4768-1CFA-3CF6-F839744163B3}"/>
              </a:ext>
            </a:extLst>
          </p:cNvPr>
          <p:cNvGraphicFramePr/>
          <p:nvPr/>
        </p:nvGraphicFramePr>
        <p:xfrm>
          <a:off x="1244082" y="1642187"/>
          <a:ext cx="6954268" cy="419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4584194F-85E4-EABE-A43C-110A0D8CF734}"/>
              </a:ext>
            </a:extLst>
          </p:cNvPr>
          <p:cNvSpPr txBox="1"/>
          <p:nvPr/>
        </p:nvSpPr>
        <p:spPr>
          <a:xfrm>
            <a:off x="6154946" y="4971928"/>
            <a:ext cx="40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아이들 체험활동 하는 동안</a:t>
            </a:r>
            <a:endParaRPr lang="en-US" altLang="ko-KR" dirty="0"/>
          </a:p>
          <a:p>
            <a:r>
              <a:rPr lang="ko-KR" altLang="en-US" dirty="0"/>
              <a:t>다른 가족들이 기다릴 수 있는 선택지 제공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0B402F-737C-ADC2-6D8A-99AB2B7C6D85}"/>
              </a:ext>
            </a:extLst>
          </p:cNvPr>
          <p:cNvSpPr txBox="1"/>
          <p:nvPr/>
        </p:nvSpPr>
        <p:spPr>
          <a:xfrm>
            <a:off x="7414726" y="3481014"/>
            <a:ext cx="40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짧은 체험활동 후 활동지 주변 돌아볼 곳 소개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933F08-FD11-EA0C-BD9B-E38C0DAF8D5B}"/>
              </a:ext>
            </a:extLst>
          </p:cNvPr>
          <p:cNvGrpSpPr/>
          <p:nvPr/>
        </p:nvGrpSpPr>
        <p:grpSpPr>
          <a:xfrm>
            <a:off x="0" y="1746102"/>
            <a:ext cx="12192000" cy="4208488"/>
            <a:chOff x="0" y="2142886"/>
            <a:chExt cx="12192000" cy="42084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E500655-84E9-646B-6526-241EE3816EE8}"/>
                </a:ext>
              </a:extLst>
            </p:cNvPr>
            <p:cNvSpPr/>
            <p:nvPr/>
          </p:nvSpPr>
          <p:spPr>
            <a:xfrm>
              <a:off x="0" y="2142886"/>
              <a:ext cx="12192000" cy="4208488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8F25786-87FD-70E6-CF3F-50F26CFF4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2716" y="3194698"/>
              <a:ext cx="1609075" cy="16090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BD1D10-26F4-789B-34AB-EAF2FBE15EEB}"/>
                </a:ext>
              </a:extLst>
            </p:cNvPr>
            <p:cNvSpPr txBox="1"/>
            <p:nvPr/>
          </p:nvSpPr>
          <p:spPr>
            <a:xfrm>
              <a:off x="1736112" y="3683961"/>
              <a:ext cx="24378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5"/>
                  </a:solidFill>
                </a:rPr>
                <a:t>광고</a:t>
              </a:r>
              <a:endParaRPr lang="en-US" altLang="ko-KR" sz="2800" dirty="0">
                <a:solidFill>
                  <a:schemeClr val="accent5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chemeClr val="accent5"/>
                  </a:solidFill>
                </a:rPr>
                <a:t>직접 예약서비스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A6AF8B-6533-3DDE-0CC0-FFD870B4DF3D}"/>
                </a:ext>
              </a:extLst>
            </p:cNvPr>
            <p:cNvSpPr txBox="1"/>
            <p:nvPr/>
          </p:nvSpPr>
          <p:spPr>
            <a:xfrm>
              <a:off x="8450887" y="3683961"/>
              <a:ext cx="24378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5"/>
                  </a:solidFill>
                </a:rPr>
                <a:t>할인</a:t>
              </a:r>
              <a:r>
                <a:rPr lang="en-US" altLang="ko-KR" sz="2800" dirty="0">
                  <a:solidFill>
                    <a:schemeClr val="accent5"/>
                  </a:solidFill>
                </a:rPr>
                <a:t>·</a:t>
              </a:r>
              <a:r>
                <a:rPr lang="ko-KR" altLang="en-US" sz="2800" dirty="0">
                  <a:solidFill>
                    <a:schemeClr val="accent5"/>
                  </a:solidFill>
                </a:rPr>
                <a:t>프로모션 등 </a:t>
              </a:r>
              <a:endParaRPr lang="en-US" altLang="ko-KR" sz="2800" dirty="0">
                <a:solidFill>
                  <a:schemeClr val="accent5"/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chemeClr val="accent5"/>
                  </a:solidFill>
                </a:rPr>
                <a:t>다양한 혜택 제공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407A1E7-A3B9-9CAF-0EBF-7EAEDD341421}"/>
                </a:ext>
              </a:extLst>
            </p:cNvPr>
            <p:cNvCxnSpPr>
              <a:cxnSpLocks/>
            </p:cNvCxnSpPr>
            <p:nvPr/>
          </p:nvCxnSpPr>
          <p:spPr>
            <a:xfrm>
              <a:off x="4302341" y="4099459"/>
              <a:ext cx="828045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1599FC5-A096-714E-52F7-F19B5F2A2DD2}"/>
                </a:ext>
              </a:extLst>
            </p:cNvPr>
            <p:cNvCxnSpPr>
              <a:cxnSpLocks/>
            </p:cNvCxnSpPr>
            <p:nvPr/>
          </p:nvCxnSpPr>
          <p:spPr>
            <a:xfrm>
              <a:off x="7622842" y="4099459"/>
              <a:ext cx="828045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19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발전방향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F2D6BE-C0E8-633F-2973-82C3D3B5B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지자체 연계 교육체험</a:t>
            </a:r>
            <a:r>
              <a:rPr lang="en-US" altLang="ko-KR" dirty="0"/>
              <a:t>, </a:t>
            </a:r>
            <a:r>
              <a:rPr lang="ko-KR" altLang="en-US" dirty="0"/>
              <a:t>문화행사</a:t>
            </a:r>
            <a:r>
              <a:rPr lang="en-US" altLang="ko-KR" dirty="0"/>
              <a:t>, </a:t>
            </a:r>
            <a:r>
              <a:rPr lang="ko-KR" altLang="en-US" dirty="0"/>
              <a:t>봉사활동</a:t>
            </a:r>
            <a:r>
              <a:rPr lang="en-US" altLang="ko-KR" dirty="0"/>
              <a:t>, </a:t>
            </a:r>
            <a:r>
              <a:rPr lang="ko-KR" altLang="en-US" dirty="0"/>
              <a:t>교육강좌</a:t>
            </a:r>
            <a:r>
              <a:rPr lang="en-US" altLang="ko-KR" dirty="0"/>
              <a:t>, </a:t>
            </a:r>
            <a:r>
              <a:rPr lang="ko-KR" altLang="en-US" dirty="0"/>
              <a:t>복지 서비스 도구로 활용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B2D44F-00C8-0C24-77CE-823719889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35" y="2148729"/>
            <a:ext cx="5806943" cy="2560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5C0FDA-2E15-9127-23C8-C64BF1774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183" y="1580284"/>
            <a:ext cx="4309382" cy="45574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3C023E-E219-7C1B-4E2C-468C97383D80}"/>
              </a:ext>
            </a:extLst>
          </p:cNvPr>
          <p:cNvSpPr txBox="1"/>
          <p:nvPr/>
        </p:nvSpPr>
        <p:spPr>
          <a:xfrm>
            <a:off x="1770743" y="4998640"/>
            <a:ext cx="387531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서울특별시 공공서비스예약</a:t>
            </a:r>
            <a:endParaRPr lang="en-US" altLang="ko-KR" sz="2000" dirty="0"/>
          </a:p>
          <a:p>
            <a:pPr algn="ctr"/>
            <a:r>
              <a:rPr lang="en-US" altLang="ko-KR" sz="1600" dirty="0"/>
              <a:t>https://yeyak.seoul.go.kr/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298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B180EE-2549-13DE-C473-46C686F747FC}"/>
              </a:ext>
            </a:extLst>
          </p:cNvPr>
          <p:cNvSpPr txBox="1"/>
          <p:nvPr/>
        </p:nvSpPr>
        <p:spPr>
          <a:xfrm>
            <a:off x="1414903" y="1395689"/>
            <a:ext cx="236532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5</a:t>
            </a:r>
            <a:endParaRPr lang="ko-KR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84767-9D47-CCD4-0A7E-84833A1C6768}"/>
              </a:ext>
            </a:extLst>
          </p:cNvPr>
          <p:cNvSpPr txBox="1"/>
          <p:nvPr/>
        </p:nvSpPr>
        <p:spPr>
          <a:xfrm>
            <a:off x="4691609" y="2921168"/>
            <a:ext cx="2808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>
                <a:solidFill>
                  <a:schemeClr val="bg1"/>
                </a:solidFill>
                <a:latin typeface="+mj-ea"/>
                <a:ea typeface="+mj-ea"/>
              </a:rPr>
              <a:t>팀원소개</a:t>
            </a:r>
            <a:endParaRPr lang="ko-KR" altLang="en-US" sz="6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E3A976-498E-781B-C281-A65C657B6DF7}"/>
              </a:ext>
            </a:extLst>
          </p:cNvPr>
          <p:cNvCxnSpPr>
            <a:cxnSpLocks/>
          </p:cNvCxnSpPr>
          <p:nvPr/>
        </p:nvCxnSpPr>
        <p:spPr>
          <a:xfrm>
            <a:off x="1490663" y="2319019"/>
            <a:ext cx="22138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549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팀원소개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3167095C-BFAD-E415-3B45-394A985012AE}"/>
              </a:ext>
            </a:extLst>
          </p:cNvPr>
          <p:cNvSpPr/>
          <p:nvPr/>
        </p:nvSpPr>
        <p:spPr>
          <a:xfrm>
            <a:off x="1049146" y="1273499"/>
            <a:ext cx="1597731" cy="1117601"/>
          </a:xfrm>
          <a:prstGeom prst="wedgeEllipseCallout">
            <a:avLst>
              <a:gd name="adj1" fmla="val 36"/>
              <a:gd name="adj2" fmla="val 64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팀장</a:t>
            </a:r>
            <a:endParaRPr lang="en-US" altLang="ko-KR" sz="2400" dirty="0"/>
          </a:p>
          <a:p>
            <a:pPr algn="ctr"/>
            <a:r>
              <a:rPr lang="ko-KR" altLang="en-US" sz="2400" dirty="0" err="1"/>
              <a:t>박화연</a:t>
            </a:r>
            <a:endParaRPr lang="ko-KR" altLang="en-US" sz="2400" dirty="0"/>
          </a:p>
        </p:txBody>
      </p:sp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85D00ADF-F2A0-43AE-7FDA-CA2271EBB1D5}"/>
              </a:ext>
            </a:extLst>
          </p:cNvPr>
          <p:cNvSpPr/>
          <p:nvPr/>
        </p:nvSpPr>
        <p:spPr>
          <a:xfrm>
            <a:off x="3188404" y="1273495"/>
            <a:ext cx="1597731" cy="1117601"/>
          </a:xfrm>
          <a:prstGeom prst="wedgeEllipseCallout">
            <a:avLst>
              <a:gd name="adj1" fmla="val 36"/>
              <a:gd name="adj2" fmla="val 64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선은진</a:t>
            </a:r>
            <a:endParaRPr lang="ko-KR" altLang="en-US" sz="2400" dirty="0"/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1EED38C0-1303-7796-CC53-3B398C572E00}"/>
              </a:ext>
            </a:extLst>
          </p:cNvPr>
          <p:cNvSpPr/>
          <p:nvPr/>
        </p:nvSpPr>
        <p:spPr>
          <a:xfrm>
            <a:off x="5377957" y="1310331"/>
            <a:ext cx="1597731" cy="1117601"/>
          </a:xfrm>
          <a:prstGeom prst="wedgeEllipseCallout">
            <a:avLst>
              <a:gd name="adj1" fmla="val -759"/>
              <a:gd name="adj2" fmla="val 655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이영웅</a:t>
            </a:r>
          </a:p>
        </p:txBody>
      </p:sp>
      <p:sp>
        <p:nvSpPr>
          <p:cNvPr id="37" name="말풍선: 타원형 36">
            <a:extLst>
              <a:ext uri="{FF2B5EF4-FFF2-40B4-BE49-F238E27FC236}">
                <a16:creationId xmlns:a16="http://schemas.microsoft.com/office/drawing/2014/main" id="{E269D4CA-1622-C902-AE6F-AFEAEAAA77B2}"/>
              </a:ext>
            </a:extLst>
          </p:cNvPr>
          <p:cNvSpPr/>
          <p:nvPr/>
        </p:nvSpPr>
        <p:spPr>
          <a:xfrm>
            <a:off x="7423344" y="1273494"/>
            <a:ext cx="1597731" cy="1117601"/>
          </a:xfrm>
          <a:prstGeom prst="wedgeEllipseCallout">
            <a:avLst>
              <a:gd name="adj1" fmla="val -3144"/>
              <a:gd name="adj2" fmla="val 66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조승재</a:t>
            </a:r>
            <a:endParaRPr lang="ko-KR" altLang="en-US" sz="2400" dirty="0"/>
          </a:p>
        </p:txBody>
      </p:sp>
      <p:sp>
        <p:nvSpPr>
          <p:cNvPr id="39" name="말풍선: 타원형 38">
            <a:extLst>
              <a:ext uri="{FF2B5EF4-FFF2-40B4-BE49-F238E27FC236}">
                <a16:creationId xmlns:a16="http://schemas.microsoft.com/office/drawing/2014/main" id="{9AD4F213-8F2B-792F-81E2-44D288091CE9}"/>
              </a:ext>
            </a:extLst>
          </p:cNvPr>
          <p:cNvSpPr/>
          <p:nvPr/>
        </p:nvSpPr>
        <p:spPr>
          <a:xfrm>
            <a:off x="9468732" y="1273494"/>
            <a:ext cx="1597731" cy="1117601"/>
          </a:xfrm>
          <a:prstGeom prst="wedgeEllipseCallout">
            <a:avLst>
              <a:gd name="adj1" fmla="val -3144"/>
              <a:gd name="adj2" fmla="val 64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강교림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C05917-EFAB-7615-FD27-CC1C814441C8}"/>
              </a:ext>
            </a:extLst>
          </p:cNvPr>
          <p:cNvSpPr txBox="1"/>
          <p:nvPr/>
        </p:nvSpPr>
        <p:spPr>
          <a:xfrm>
            <a:off x="769099" y="4000808"/>
            <a:ext cx="10635501" cy="2145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B196DA-97C8-7551-EEE5-BBD5C82040C5}"/>
              </a:ext>
            </a:extLst>
          </p:cNvPr>
          <p:cNvSpPr txBox="1"/>
          <p:nvPr/>
        </p:nvSpPr>
        <p:spPr>
          <a:xfrm>
            <a:off x="1049146" y="4191000"/>
            <a:ext cx="1597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프로젝트 총괄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en-US" altLang="ko-KR" dirty="0"/>
              <a:t>UI </a:t>
            </a:r>
            <a:r>
              <a:rPr lang="ko-KR" altLang="en-US" dirty="0"/>
              <a:t>구성</a:t>
            </a:r>
            <a:endParaRPr lang="en-US" altLang="ko-KR" dirty="0"/>
          </a:p>
          <a:p>
            <a:pPr algn="ctr"/>
            <a:r>
              <a:rPr lang="ko-KR" altLang="en-US" dirty="0"/>
              <a:t>페이지 병합</a:t>
            </a:r>
            <a:endParaRPr lang="en-US" altLang="ko-KR" dirty="0"/>
          </a:p>
          <a:p>
            <a:pPr algn="ctr"/>
            <a:r>
              <a:rPr lang="ko-KR" altLang="en-US" dirty="0"/>
              <a:t>검색 페이지</a:t>
            </a:r>
            <a:endParaRPr lang="en-US" altLang="ko-KR" dirty="0"/>
          </a:p>
          <a:p>
            <a:pPr algn="ctr"/>
            <a:r>
              <a:rPr lang="en-US" altLang="ko-KR" dirty="0"/>
              <a:t>GitLab </a:t>
            </a:r>
            <a:r>
              <a:rPr lang="ko-KR" altLang="en-US" dirty="0"/>
              <a:t>유지보수</a:t>
            </a:r>
            <a:endParaRPr lang="en-US" altLang="ko-KR" dirty="0"/>
          </a:p>
          <a:p>
            <a:pPr algn="ctr"/>
            <a:r>
              <a:rPr lang="ko-KR" altLang="en-US" dirty="0"/>
              <a:t>서버통신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E9C26D-4749-95BE-ACDA-B50118AD92B4}"/>
              </a:ext>
            </a:extLst>
          </p:cNvPr>
          <p:cNvSpPr txBox="1"/>
          <p:nvPr/>
        </p:nvSpPr>
        <p:spPr>
          <a:xfrm>
            <a:off x="3149311" y="4191000"/>
            <a:ext cx="1597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캘린더 기능 구현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ko-KR" altLang="en-US" dirty="0"/>
              <a:t>리뷰</a:t>
            </a:r>
            <a:r>
              <a:rPr lang="en-US" altLang="ko-KR" dirty="0"/>
              <a:t>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algn="ctr"/>
            <a:r>
              <a:rPr lang="ko-KR" altLang="en-US" dirty="0"/>
              <a:t>페이지 병합</a:t>
            </a:r>
            <a:endParaRPr lang="en-US" altLang="ko-KR" dirty="0"/>
          </a:p>
          <a:p>
            <a:pPr algn="ctr"/>
            <a:r>
              <a:rPr lang="ko-KR" altLang="en-US" dirty="0"/>
              <a:t>문서 작성 및 정리</a:t>
            </a:r>
            <a:endParaRPr lang="en-US" altLang="ko-KR" dirty="0"/>
          </a:p>
          <a:p>
            <a:pPr algn="ctr"/>
            <a:r>
              <a:rPr lang="en-US" altLang="ko-KR" dirty="0"/>
              <a:t>UI </a:t>
            </a:r>
            <a:r>
              <a:rPr lang="ko-KR" altLang="en-US" dirty="0"/>
              <a:t>구성</a:t>
            </a:r>
            <a:endParaRPr lang="en-US" altLang="ko-KR" dirty="0"/>
          </a:p>
          <a:p>
            <a:pPr algn="ctr"/>
            <a:r>
              <a:rPr lang="ko-KR" altLang="en-US" dirty="0" err="1"/>
              <a:t>프론트엔드</a:t>
            </a:r>
            <a:endParaRPr lang="en-US" altLang="ko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8F2F39-BB0F-BB53-6593-A6E09D45E771}"/>
              </a:ext>
            </a:extLst>
          </p:cNvPr>
          <p:cNvSpPr txBox="1"/>
          <p:nvPr/>
        </p:nvSpPr>
        <p:spPr>
          <a:xfrm>
            <a:off x="5249476" y="4191000"/>
            <a:ext cx="1597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DB </a:t>
            </a:r>
            <a:r>
              <a:rPr lang="ko-KR" altLang="en-US" dirty="0">
                <a:solidFill>
                  <a:srgbClr val="C00000"/>
                </a:solidFill>
              </a:rPr>
              <a:t>구축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</a:rPr>
              <a:t>서버 총괄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ko-KR" altLang="en-US" dirty="0"/>
              <a:t>테이블명세서 작성</a:t>
            </a:r>
          </a:p>
          <a:p>
            <a:pPr algn="ctr"/>
            <a:r>
              <a:rPr lang="en-US" altLang="ko-KR" dirty="0"/>
              <a:t>GitLab </a:t>
            </a:r>
            <a:r>
              <a:rPr lang="ko-KR" altLang="en-US" dirty="0"/>
              <a:t>유지보수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차 프로젝트 발표</a:t>
            </a:r>
            <a:endParaRPr lang="en-US" altLang="ko-KR" dirty="0"/>
          </a:p>
          <a:p>
            <a:pPr algn="ctr"/>
            <a:r>
              <a:rPr lang="ko-KR" altLang="en-US" dirty="0" err="1"/>
              <a:t>백엔드</a:t>
            </a:r>
            <a:endParaRPr lang="en-US" altLang="ko-K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57DDAD-A9A1-54BC-E8D9-2D24E82ED419}"/>
              </a:ext>
            </a:extLst>
          </p:cNvPr>
          <p:cNvSpPr txBox="1"/>
          <p:nvPr/>
        </p:nvSpPr>
        <p:spPr>
          <a:xfrm>
            <a:off x="7349641" y="4191000"/>
            <a:ext cx="1597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Data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Crawling</a:t>
            </a:r>
          </a:p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algn="ctr"/>
            <a:r>
              <a:rPr lang="ko-KR" altLang="en-US" dirty="0"/>
              <a:t>지도 연동</a:t>
            </a:r>
            <a:endParaRPr lang="en-US" altLang="ko-KR" dirty="0"/>
          </a:p>
          <a:p>
            <a:pPr algn="ctr"/>
            <a:r>
              <a:rPr lang="ko-KR" altLang="en-US" dirty="0"/>
              <a:t>회원가입</a:t>
            </a:r>
            <a:r>
              <a:rPr lang="en-US" altLang="ko-KR" dirty="0"/>
              <a:t>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algn="ctr"/>
            <a:r>
              <a:rPr lang="ko-KR" altLang="en-US" dirty="0"/>
              <a:t>상세페이지</a:t>
            </a:r>
            <a:endParaRPr lang="en-US" altLang="ko-KR" dirty="0"/>
          </a:p>
          <a:p>
            <a:pPr algn="ctr"/>
            <a:r>
              <a:rPr lang="ko-KR" altLang="en-US" dirty="0" err="1"/>
              <a:t>프론트엔드</a:t>
            </a:r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6AC09E-05C9-020F-1924-2AFD4C823B4C}"/>
              </a:ext>
            </a:extLst>
          </p:cNvPr>
          <p:cNvSpPr txBox="1"/>
          <p:nvPr/>
        </p:nvSpPr>
        <p:spPr>
          <a:xfrm>
            <a:off x="9449806" y="4191000"/>
            <a:ext cx="15977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APP </a:t>
            </a:r>
            <a:r>
              <a:rPr lang="ko-KR" altLang="en-US" dirty="0">
                <a:solidFill>
                  <a:srgbClr val="C00000"/>
                </a:solidFill>
              </a:rPr>
              <a:t>디자인</a:t>
            </a:r>
            <a:endParaRPr lang="en-US" altLang="ko-KR" dirty="0">
              <a:solidFill>
                <a:srgbClr val="C00000"/>
              </a:solidFill>
            </a:endParaRPr>
          </a:p>
          <a:p>
            <a:pPr algn="ctr"/>
            <a:r>
              <a:rPr lang="ko-KR" altLang="en-US" dirty="0"/>
              <a:t>발표</a:t>
            </a:r>
            <a:endParaRPr lang="en-US" altLang="ko-KR" dirty="0"/>
          </a:p>
          <a:p>
            <a:pPr algn="ctr"/>
            <a:r>
              <a:rPr lang="en-US" altLang="ko-KR" dirty="0"/>
              <a:t>PPT</a:t>
            </a:r>
            <a:r>
              <a:rPr lang="ko-KR" altLang="en-US" dirty="0"/>
              <a:t> 제작</a:t>
            </a:r>
            <a:endParaRPr lang="en-US" altLang="ko-KR" dirty="0"/>
          </a:p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algn="ctr"/>
            <a:r>
              <a:rPr lang="ko-KR" altLang="en-US" dirty="0"/>
              <a:t>상세 페이지</a:t>
            </a:r>
            <a:endParaRPr lang="en-US" altLang="ko-KR" dirty="0"/>
          </a:p>
          <a:p>
            <a:pPr algn="ctr"/>
            <a:r>
              <a:rPr lang="ko-KR" altLang="en-US" dirty="0" err="1"/>
              <a:t>프론트엔드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54" name="그림 53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FEDC47E9-13A2-95C8-E6A2-35BCED190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" t="1654" r="59407" b="67870"/>
          <a:stretch/>
        </p:blipFill>
        <p:spPr>
          <a:xfrm>
            <a:off x="1049147" y="2538099"/>
            <a:ext cx="1409476" cy="1280411"/>
          </a:xfrm>
          <a:prstGeom prst="rect">
            <a:avLst/>
          </a:prstGeom>
        </p:spPr>
      </p:pic>
      <p:pic>
        <p:nvPicPr>
          <p:cNvPr id="56" name="그림 55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8E5FE396-D9EC-3D3F-6077-955BD7BC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2" t="963" r="8600" b="68561"/>
          <a:stretch/>
        </p:blipFill>
        <p:spPr>
          <a:xfrm>
            <a:off x="5086395" y="2586212"/>
            <a:ext cx="1781293" cy="1280412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DE4006CD-484C-ADA4-EFDA-325AD8E32D24}"/>
              </a:ext>
            </a:extLst>
          </p:cNvPr>
          <p:cNvGrpSpPr/>
          <p:nvPr/>
        </p:nvGrpSpPr>
        <p:grpSpPr>
          <a:xfrm>
            <a:off x="3188404" y="2497804"/>
            <a:ext cx="1519544" cy="1491723"/>
            <a:chOff x="3188404" y="2497804"/>
            <a:chExt cx="1519544" cy="1491723"/>
          </a:xfrm>
        </p:grpSpPr>
        <p:pic>
          <p:nvPicPr>
            <p:cNvPr id="58" name="그림 57" descr="텍스트, 어두운이(가) 표시된 사진&#10;&#10;자동 생성된 설명">
              <a:extLst>
                <a:ext uri="{FF2B5EF4-FFF2-40B4-BE49-F238E27FC236}">
                  <a16:creationId xmlns:a16="http://schemas.microsoft.com/office/drawing/2014/main" id="{96F250B2-78DD-BB99-ECE5-8A4C6A8E9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3" t="30665" r="32859" b="27504"/>
            <a:stretch/>
          </p:blipFill>
          <p:spPr>
            <a:xfrm>
              <a:off x="3350006" y="2497804"/>
              <a:ext cx="1196340" cy="1491723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3993539-3DC7-4958-6EC9-4C5451FBB07E}"/>
                </a:ext>
              </a:extLst>
            </p:cNvPr>
            <p:cNvSpPr/>
            <p:nvPr/>
          </p:nvSpPr>
          <p:spPr>
            <a:xfrm>
              <a:off x="3188404" y="3799335"/>
              <a:ext cx="347276" cy="190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4D08EA8-A3A7-A0C3-94A3-80D682B338B8}"/>
                </a:ext>
              </a:extLst>
            </p:cNvPr>
            <p:cNvSpPr/>
            <p:nvPr/>
          </p:nvSpPr>
          <p:spPr>
            <a:xfrm>
              <a:off x="4360672" y="3799335"/>
              <a:ext cx="347276" cy="190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2DC35ED-EF53-C7CD-97D8-05EC6100DCC5}"/>
              </a:ext>
            </a:extLst>
          </p:cNvPr>
          <p:cNvGrpSpPr/>
          <p:nvPr/>
        </p:nvGrpSpPr>
        <p:grpSpPr>
          <a:xfrm>
            <a:off x="7105604" y="2581287"/>
            <a:ext cx="1952149" cy="1170939"/>
            <a:chOff x="7105604" y="2581287"/>
            <a:chExt cx="2212886" cy="1397277"/>
          </a:xfrm>
        </p:grpSpPr>
        <p:pic>
          <p:nvPicPr>
            <p:cNvPr id="64" name="그림 63" descr="텍스트, 어두운이(가) 표시된 사진&#10;&#10;자동 생성된 설명">
              <a:extLst>
                <a:ext uri="{FF2B5EF4-FFF2-40B4-BE49-F238E27FC236}">
                  <a16:creationId xmlns:a16="http://schemas.microsoft.com/office/drawing/2014/main" id="{CC932D4C-E97C-5564-FE69-1C5DDE2BE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8" t="70397" r="856" b="1997"/>
            <a:stretch/>
          </p:blipFill>
          <p:spPr>
            <a:xfrm>
              <a:off x="7147466" y="2663811"/>
              <a:ext cx="2171024" cy="1314753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A8E8259-6FFE-3AA9-61CD-78205A8B902D}"/>
                </a:ext>
              </a:extLst>
            </p:cNvPr>
            <p:cNvSpPr/>
            <p:nvPr/>
          </p:nvSpPr>
          <p:spPr>
            <a:xfrm>
              <a:off x="7105604" y="2581287"/>
              <a:ext cx="146096" cy="180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8" name="그림 67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03B80E6E-34AB-9D45-A665-E409DED8D9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6" t="36749" r="2749" b="28955"/>
          <a:stretch/>
        </p:blipFill>
        <p:spPr>
          <a:xfrm>
            <a:off x="9589532" y="2538099"/>
            <a:ext cx="1196341" cy="14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52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589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384767-9D47-CCD4-0A7E-84833A1C6768}"/>
              </a:ext>
            </a:extLst>
          </p:cNvPr>
          <p:cNvSpPr txBox="1"/>
          <p:nvPr/>
        </p:nvSpPr>
        <p:spPr>
          <a:xfrm>
            <a:off x="4992973" y="2921168"/>
            <a:ext cx="2206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+mj-ea"/>
                <a:ea typeface="+mj-ea"/>
              </a:rPr>
              <a:t>Q &amp; A</a:t>
            </a:r>
            <a:endParaRPr lang="ko-KR" altLang="en-US" sz="6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62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D0915-3FD8-8FD9-8867-5EF89937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984BE-6CEB-19C5-54A1-6C6DAA41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놀이</a:t>
            </a:r>
            <a:r>
              <a:rPr lang="en-US" altLang="ko-KR" sz="2400" dirty="0"/>
              <a:t> + </a:t>
            </a:r>
            <a:r>
              <a:rPr lang="ko-KR" altLang="en-US" sz="2400" dirty="0"/>
              <a:t>경험 </a:t>
            </a:r>
            <a:r>
              <a:rPr lang="en-US" altLang="ko-KR" sz="2400" dirty="0"/>
              <a:t>+ </a:t>
            </a:r>
            <a:r>
              <a:rPr lang="ko-KR" altLang="en-US" sz="2400" dirty="0"/>
              <a:t>공부 </a:t>
            </a:r>
            <a:r>
              <a:rPr lang="en-US" altLang="ko-KR" sz="2400" dirty="0"/>
              <a:t>+ </a:t>
            </a:r>
            <a:r>
              <a:rPr lang="ko-KR" altLang="en-US" sz="2400" dirty="0"/>
              <a:t>운동 </a:t>
            </a:r>
            <a:r>
              <a:rPr lang="en-US" altLang="ko-KR" sz="2400" dirty="0"/>
              <a:t>= </a:t>
            </a:r>
            <a:r>
              <a:rPr lang="ko-KR" altLang="en-US" sz="2400" dirty="0"/>
              <a:t>체험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A53F7E-30F3-9BCC-D0E3-F41A650B4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7042A-B8F7-1B5B-925A-9BE9FC3F302E}"/>
              </a:ext>
            </a:extLst>
          </p:cNvPr>
          <p:cNvSpPr txBox="1"/>
          <p:nvPr/>
        </p:nvSpPr>
        <p:spPr>
          <a:xfrm>
            <a:off x="1638795" y="6054809"/>
            <a:ext cx="4922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0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맘앤톡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리서치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2016.07.01~31(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참여자수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676)</a:t>
            </a:r>
            <a:endParaRPr lang="ko-KR" altLang="en-US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A64040-FCA2-7826-BCDC-BD771A78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86" y="2667088"/>
            <a:ext cx="3789742" cy="29820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ABB9AB-6223-83BE-DF23-34D5D466752D}"/>
              </a:ext>
            </a:extLst>
          </p:cNvPr>
          <p:cNvSpPr txBox="1"/>
          <p:nvPr/>
        </p:nvSpPr>
        <p:spPr>
          <a:xfrm>
            <a:off x="1257032" y="2009327"/>
            <a:ext cx="41328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자녀의 여름방학에 가장 중요한 계획은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ED64F7-C59C-F5B9-4663-E49E991E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60" y="1593873"/>
            <a:ext cx="2344691" cy="4105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F30903-155A-3D56-A5E4-3BB1B9631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950" y="1593873"/>
            <a:ext cx="2444958" cy="4166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88EB4F-A247-4B66-DD55-7FA2650682DB}"/>
              </a:ext>
            </a:extLst>
          </p:cNvPr>
          <p:cNvSpPr txBox="1"/>
          <p:nvPr/>
        </p:nvSpPr>
        <p:spPr>
          <a:xfrm>
            <a:off x="6735013" y="5851667"/>
            <a:ext cx="1294579" cy="341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놀이의 발견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6FF45-FBAF-E523-4132-35A5BC96660D}"/>
              </a:ext>
            </a:extLst>
          </p:cNvPr>
          <p:cNvSpPr txBox="1"/>
          <p:nvPr/>
        </p:nvSpPr>
        <p:spPr>
          <a:xfrm>
            <a:off x="9331139" y="5851666"/>
            <a:ext cx="1294579" cy="341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애기야 가자</a:t>
            </a:r>
          </a:p>
        </p:txBody>
      </p:sp>
    </p:spTree>
    <p:extLst>
      <p:ext uri="{BB962C8B-B14F-4D97-AF65-F5344CB8AC3E}">
        <p14:creationId xmlns:p14="http://schemas.microsoft.com/office/powerpoint/2010/main" val="71814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D0915-3FD8-8FD9-8867-5EF89937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984BE-6CEB-19C5-54A1-6C6DAA41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놀이</a:t>
            </a:r>
            <a:r>
              <a:rPr lang="en-US" altLang="ko-KR" sz="2400" dirty="0"/>
              <a:t> + </a:t>
            </a:r>
            <a:r>
              <a:rPr lang="ko-KR" altLang="en-US" sz="2400" dirty="0"/>
              <a:t>경험 </a:t>
            </a:r>
            <a:r>
              <a:rPr lang="en-US" altLang="ko-KR" sz="2400" dirty="0"/>
              <a:t>+ </a:t>
            </a:r>
            <a:r>
              <a:rPr lang="ko-KR" altLang="en-US" sz="2400" dirty="0"/>
              <a:t>공부 </a:t>
            </a:r>
            <a:r>
              <a:rPr lang="en-US" altLang="ko-KR" sz="2400" dirty="0"/>
              <a:t>+ </a:t>
            </a:r>
            <a:r>
              <a:rPr lang="ko-KR" altLang="en-US" sz="2400" dirty="0"/>
              <a:t>운동 </a:t>
            </a:r>
            <a:r>
              <a:rPr lang="en-US" altLang="ko-KR" sz="2400" dirty="0"/>
              <a:t>= </a:t>
            </a:r>
            <a:r>
              <a:rPr lang="ko-KR" altLang="en-US" sz="2400" dirty="0"/>
              <a:t>체험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A53F7E-30F3-9BCC-D0E3-F41A650B4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7042A-B8F7-1B5B-925A-9BE9FC3F302E}"/>
              </a:ext>
            </a:extLst>
          </p:cNvPr>
          <p:cNvSpPr txBox="1"/>
          <p:nvPr/>
        </p:nvSpPr>
        <p:spPr>
          <a:xfrm>
            <a:off x="1638795" y="6054809"/>
            <a:ext cx="4922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0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맘앤톡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리서치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2016.07.01~31(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참여자수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676)</a:t>
            </a:r>
            <a:endParaRPr lang="ko-KR" altLang="en-US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A64040-FCA2-7826-BCDC-BD771A78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86" y="2667088"/>
            <a:ext cx="3789742" cy="29820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ABB9AB-6223-83BE-DF23-34D5D466752D}"/>
              </a:ext>
            </a:extLst>
          </p:cNvPr>
          <p:cNvSpPr txBox="1"/>
          <p:nvPr/>
        </p:nvSpPr>
        <p:spPr>
          <a:xfrm>
            <a:off x="1257032" y="2009327"/>
            <a:ext cx="41328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자녀의 여름방학에 가장 중요한 계획은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ED64F7-C59C-F5B9-4663-E49E991E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60" y="1593873"/>
            <a:ext cx="2344691" cy="4105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F30903-155A-3D56-A5E4-3BB1B9631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950" y="1593873"/>
            <a:ext cx="2444958" cy="4166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88EB4F-A247-4B66-DD55-7FA2650682DB}"/>
              </a:ext>
            </a:extLst>
          </p:cNvPr>
          <p:cNvSpPr txBox="1"/>
          <p:nvPr/>
        </p:nvSpPr>
        <p:spPr>
          <a:xfrm>
            <a:off x="6735013" y="5851667"/>
            <a:ext cx="1294579" cy="341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놀이의 발견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6FF45-FBAF-E523-4132-35A5BC96660D}"/>
              </a:ext>
            </a:extLst>
          </p:cNvPr>
          <p:cNvSpPr txBox="1"/>
          <p:nvPr/>
        </p:nvSpPr>
        <p:spPr>
          <a:xfrm>
            <a:off x="9331139" y="5851666"/>
            <a:ext cx="1294579" cy="341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애기야 가자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7F93A1-76B1-EDE1-A65C-F4D85B59E3F1}"/>
              </a:ext>
            </a:extLst>
          </p:cNvPr>
          <p:cNvSpPr/>
          <p:nvPr/>
        </p:nvSpPr>
        <p:spPr>
          <a:xfrm>
            <a:off x="6247260" y="3056649"/>
            <a:ext cx="5108422" cy="16894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5C7ADF-636C-BD73-FC13-BCE81D0BAFD1}"/>
              </a:ext>
            </a:extLst>
          </p:cNvPr>
          <p:cNvSpPr txBox="1"/>
          <p:nvPr/>
        </p:nvSpPr>
        <p:spPr>
          <a:xfrm>
            <a:off x="6262824" y="3056649"/>
            <a:ext cx="2550102" cy="15758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광주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전라도 지역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체험학습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(2022.8.10 </a:t>
            </a:r>
            <a:r>
              <a:rPr lang="ko-KR" altLang="en-US" sz="1200" dirty="0">
                <a:solidFill>
                  <a:schemeClr val="bg1"/>
                </a:solidFill>
              </a:rPr>
              <a:t>기준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서울 등 수도권에 집중</a:t>
            </a:r>
          </a:p>
        </p:txBody>
      </p:sp>
    </p:spTree>
    <p:extLst>
      <p:ext uri="{BB962C8B-B14F-4D97-AF65-F5344CB8AC3E}">
        <p14:creationId xmlns:p14="http://schemas.microsoft.com/office/powerpoint/2010/main" val="356346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D0915-3FD8-8FD9-8867-5EF89937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984BE-6CEB-19C5-54A1-6C6DAA41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놀이</a:t>
            </a:r>
            <a:r>
              <a:rPr lang="en-US" altLang="ko-KR" sz="2400" dirty="0"/>
              <a:t> + </a:t>
            </a:r>
            <a:r>
              <a:rPr lang="ko-KR" altLang="en-US" sz="2400" dirty="0"/>
              <a:t>경험 </a:t>
            </a:r>
            <a:r>
              <a:rPr lang="en-US" altLang="ko-KR" sz="2400" dirty="0"/>
              <a:t>+ </a:t>
            </a:r>
            <a:r>
              <a:rPr lang="ko-KR" altLang="en-US" sz="2400" dirty="0"/>
              <a:t>공부 </a:t>
            </a:r>
            <a:r>
              <a:rPr lang="en-US" altLang="ko-KR" sz="2400" dirty="0"/>
              <a:t>+ </a:t>
            </a:r>
            <a:r>
              <a:rPr lang="ko-KR" altLang="en-US" sz="2400" dirty="0"/>
              <a:t>운동 </a:t>
            </a:r>
            <a:r>
              <a:rPr lang="en-US" altLang="ko-KR" sz="2400" dirty="0"/>
              <a:t>= </a:t>
            </a:r>
            <a:r>
              <a:rPr lang="ko-KR" altLang="en-US" sz="2400" dirty="0"/>
              <a:t>체험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A53F7E-30F3-9BCC-D0E3-F41A650B4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7042A-B8F7-1B5B-925A-9BE9FC3F302E}"/>
              </a:ext>
            </a:extLst>
          </p:cNvPr>
          <p:cNvSpPr txBox="1"/>
          <p:nvPr/>
        </p:nvSpPr>
        <p:spPr>
          <a:xfrm>
            <a:off x="1638795" y="6054809"/>
            <a:ext cx="49222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0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맘앤톡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리서치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2016.07.01~31(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참여자수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676)</a:t>
            </a:r>
            <a:endParaRPr lang="ko-KR" altLang="en-US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A64040-FCA2-7826-BCDC-BD771A78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86" y="2667088"/>
            <a:ext cx="3789742" cy="29820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ABB9AB-6223-83BE-DF23-34D5D466752D}"/>
              </a:ext>
            </a:extLst>
          </p:cNvPr>
          <p:cNvSpPr txBox="1"/>
          <p:nvPr/>
        </p:nvSpPr>
        <p:spPr>
          <a:xfrm>
            <a:off x="1257032" y="2009327"/>
            <a:ext cx="41328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자녀의 여름방학에 가장 중요한 계획은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ED64F7-C59C-F5B9-4663-E49E991E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60" y="1593873"/>
            <a:ext cx="2344691" cy="4105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F30903-155A-3D56-A5E4-3BB1B9631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950" y="1593873"/>
            <a:ext cx="2444958" cy="4166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88EB4F-A247-4B66-DD55-7FA2650682DB}"/>
              </a:ext>
            </a:extLst>
          </p:cNvPr>
          <p:cNvSpPr txBox="1"/>
          <p:nvPr/>
        </p:nvSpPr>
        <p:spPr>
          <a:xfrm>
            <a:off x="6735013" y="5851667"/>
            <a:ext cx="1294579" cy="341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놀이의 발견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6FF45-FBAF-E523-4132-35A5BC96660D}"/>
              </a:ext>
            </a:extLst>
          </p:cNvPr>
          <p:cNvSpPr txBox="1"/>
          <p:nvPr/>
        </p:nvSpPr>
        <p:spPr>
          <a:xfrm>
            <a:off x="9331139" y="5851666"/>
            <a:ext cx="1294579" cy="341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애기야 가자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7F93A1-76B1-EDE1-A65C-F4D85B59E3F1}"/>
              </a:ext>
            </a:extLst>
          </p:cNvPr>
          <p:cNvSpPr/>
          <p:nvPr/>
        </p:nvSpPr>
        <p:spPr>
          <a:xfrm>
            <a:off x="6247260" y="3056649"/>
            <a:ext cx="5108422" cy="168946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5C7ADF-636C-BD73-FC13-BCE81D0BAFD1}"/>
              </a:ext>
            </a:extLst>
          </p:cNvPr>
          <p:cNvSpPr txBox="1"/>
          <p:nvPr/>
        </p:nvSpPr>
        <p:spPr>
          <a:xfrm>
            <a:off x="6262824" y="3056649"/>
            <a:ext cx="2550102" cy="15758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광주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전라도 지역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체험학습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(2022.8.10 </a:t>
            </a:r>
            <a:r>
              <a:rPr lang="ko-KR" altLang="en-US" sz="1200" dirty="0">
                <a:solidFill>
                  <a:schemeClr val="bg1"/>
                </a:solidFill>
              </a:rPr>
              <a:t>기준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서울 등 수도권에 집중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B532D9-C975-1BFE-71EE-4842F7823CCC}"/>
              </a:ext>
            </a:extLst>
          </p:cNvPr>
          <p:cNvSpPr txBox="1"/>
          <p:nvPr/>
        </p:nvSpPr>
        <p:spPr>
          <a:xfrm>
            <a:off x="8812926" y="3375788"/>
            <a:ext cx="2301860" cy="8756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체험활동 상세 페이지는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있지만 예약링크 연결 안됨</a:t>
            </a:r>
          </a:p>
        </p:txBody>
      </p:sp>
    </p:spTree>
    <p:extLst>
      <p:ext uri="{BB962C8B-B14F-4D97-AF65-F5344CB8AC3E}">
        <p14:creationId xmlns:p14="http://schemas.microsoft.com/office/powerpoint/2010/main" val="191120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DC572-79DE-CB84-1B65-C2DF8C48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기획의도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1F123-6513-1373-EBA6-45FF7C60B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BA6D15-535B-415A-E56F-F8E5F6614EF1}"/>
              </a:ext>
            </a:extLst>
          </p:cNvPr>
          <p:cNvSpPr/>
          <p:nvPr/>
        </p:nvSpPr>
        <p:spPr>
          <a:xfrm>
            <a:off x="828533" y="12809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361FD-CC16-4193-222E-6C0145642F6C}"/>
              </a:ext>
            </a:extLst>
          </p:cNvPr>
          <p:cNvSpPr txBox="1"/>
          <p:nvPr/>
        </p:nvSpPr>
        <p:spPr>
          <a:xfrm>
            <a:off x="1895870" y="1361545"/>
            <a:ext cx="2735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체험활동 한 달 평균 몇  회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13" name="내용 개체 틀 12">
            <a:extLst>
              <a:ext uri="{FF2B5EF4-FFF2-40B4-BE49-F238E27FC236}">
                <a16:creationId xmlns:a16="http://schemas.microsoft.com/office/drawing/2014/main" id="{30777F64-F23D-E94A-CDC0-47D1132BF1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861326"/>
              </p:ext>
            </p:extLst>
          </p:nvPr>
        </p:nvGraphicFramePr>
        <p:xfrm>
          <a:off x="394178" y="2141728"/>
          <a:ext cx="4901609" cy="4137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9" name="그래픽 18" descr="농업 윤곽선">
            <a:extLst>
              <a:ext uri="{FF2B5EF4-FFF2-40B4-BE49-F238E27FC236}">
                <a16:creationId xmlns:a16="http://schemas.microsoft.com/office/drawing/2014/main" id="{8C62A60F-2FCB-071D-3E0F-3CEB6A9FD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6112" y="3503404"/>
            <a:ext cx="914400" cy="9144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39BE2E-8CA7-7FFC-B5BB-DE89F6EB2A5B}"/>
              </a:ext>
            </a:extLst>
          </p:cNvPr>
          <p:cNvSpPr/>
          <p:nvPr/>
        </p:nvSpPr>
        <p:spPr>
          <a:xfrm>
            <a:off x="6192366" y="12809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4FA827-8E09-AEB6-F36F-2B46386EC8D8}"/>
              </a:ext>
            </a:extLst>
          </p:cNvPr>
          <p:cNvSpPr txBox="1"/>
          <p:nvPr/>
        </p:nvSpPr>
        <p:spPr>
          <a:xfrm>
            <a:off x="6337190" y="1361545"/>
            <a:ext cx="4580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체험 활동 정보 검색 중 불편한 점이나 어려운 점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BC2F8C-DFE6-5919-B2CA-63AA73187D7D}"/>
              </a:ext>
            </a:extLst>
          </p:cNvPr>
          <p:cNvSpPr txBox="1"/>
          <p:nvPr/>
        </p:nvSpPr>
        <p:spPr>
          <a:xfrm>
            <a:off x="6192366" y="2141728"/>
            <a:ext cx="5419060" cy="378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광주 체험활동 부족</a:t>
            </a:r>
            <a:r>
              <a:rPr lang="en-US" altLang="ko-KR" dirty="0"/>
              <a:t>, </a:t>
            </a:r>
            <a:r>
              <a:rPr lang="ko-KR" altLang="en-US" dirty="0"/>
              <a:t>홍보 부족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예약시간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신청 시간 혹은 기간 등을 놓치게 된다</a:t>
            </a:r>
            <a:r>
              <a:rPr lang="en-US" altLang="ko-KR" dirty="0"/>
              <a:t>. </a:t>
            </a:r>
            <a:r>
              <a:rPr lang="ko-KR" altLang="en-US" dirty="0"/>
              <a:t>→ </a:t>
            </a:r>
            <a:r>
              <a:rPr lang="en-US" altLang="ko-KR" dirty="0"/>
              <a:t>13/30</a:t>
            </a:r>
            <a:r>
              <a:rPr lang="ko-KR" altLang="en-US" dirty="0"/>
              <a:t>명</a:t>
            </a:r>
            <a:r>
              <a:rPr lang="en-US" altLang="ko-KR" dirty="0">
                <a:solidFill>
                  <a:srgbClr val="C00000"/>
                </a:solidFill>
              </a:rPr>
              <a:t>(43.4%)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상세한 후기</a:t>
            </a:r>
            <a:r>
              <a:rPr lang="ko-KR" altLang="en-US" dirty="0"/>
              <a:t>를 보는 것이 어렵고</a:t>
            </a:r>
            <a:r>
              <a:rPr lang="en-US" altLang="ko-KR" dirty="0"/>
              <a:t>, </a:t>
            </a:r>
            <a:r>
              <a:rPr lang="ko-KR" altLang="en-US" dirty="0"/>
              <a:t>가격비교를 사이트마다 일일이 돌아다니면서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체험활동 가능한 나이를 따로 찾아서 확인해야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체험정보 주는 곳을 찾기 힘들다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어떻게 </a:t>
            </a:r>
            <a:r>
              <a:rPr lang="ko-KR" altLang="en-US" dirty="0" err="1"/>
              <a:t>검색해야될지</a:t>
            </a:r>
            <a:r>
              <a:rPr lang="ko-KR" altLang="en-US" dirty="0"/>
              <a:t> 모르겠음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종류별 지역별 연령별로 표시가 되어 있으면 좋을 것 같다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오래된 정보는 문의를 해봐야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992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EBEA9-4ECE-A8C6-FD05-B44D9BC2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기획의도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C87342-2F6E-95DD-668A-5B4BE9CFC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6D69E6-14ED-09A5-29CB-790B3C797492}"/>
              </a:ext>
            </a:extLst>
          </p:cNvPr>
          <p:cNvGrpSpPr/>
          <p:nvPr/>
        </p:nvGrpSpPr>
        <p:grpSpPr>
          <a:xfrm>
            <a:off x="1320210" y="1733005"/>
            <a:ext cx="9746253" cy="4403406"/>
            <a:chOff x="695324" y="1376361"/>
            <a:chExt cx="10801351" cy="513451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4784978-A24D-76DA-B474-4AA5BEFA9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829" t="13333" r="15611" b="28148"/>
            <a:stretch/>
          </p:blipFill>
          <p:spPr>
            <a:xfrm>
              <a:off x="695324" y="1376362"/>
              <a:ext cx="2880995" cy="512609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58B348B-0BED-74A5-DAA1-8170B52A1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21" t="13481" r="14393" b="28001"/>
            <a:stretch/>
          </p:blipFill>
          <p:spPr>
            <a:xfrm>
              <a:off x="2653155" y="1376362"/>
              <a:ext cx="2988666" cy="512609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623D6FE-4FB1-064B-5D7C-FD1BD871D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11" t="13185" r="16828" b="28296"/>
            <a:stretch/>
          </p:blipFill>
          <p:spPr>
            <a:xfrm>
              <a:off x="4718657" y="1376361"/>
              <a:ext cx="2880994" cy="512609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6E9C60E-2899-54A8-2F4C-D08E6FAC0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132" t="13185" r="17437" b="28296"/>
            <a:stretch/>
          </p:blipFill>
          <p:spPr>
            <a:xfrm>
              <a:off x="6676487" y="1376362"/>
              <a:ext cx="2790151" cy="512609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734A018-3B65-1632-61F9-6A85C446F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424" t="13839" r="15264" b="28439"/>
            <a:stretch/>
          </p:blipFill>
          <p:spPr>
            <a:xfrm>
              <a:off x="8543474" y="1384789"/>
              <a:ext cx="2953201" cy="5126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92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EBEA9-4ECE-A8C6-FD05-B44D9BC2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0B615-43C4-7AEB-308D-1CD6FA4CD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필요한 기능이 한번에 들어간 </a:t>
            </a:r>
            <a:r>
              <a:rPr lang="ko-KR" altLang="en-US" dirty="0" err="1">
                <a:solidFill>
                  <a:srgbClr val="874DF1"/>
                </a:solidFill>
              </a:rPr>
              <a:t>나</a:t>
            </a:r>
            <a:r>
              <a:rPr lang="ko-KR" altLang="en-US" dirty="0" err="1">
                <a:solidFill>
                  <a:srgbClr val="FF5722"/>
                </a:solidFill>
              </a:rPr>
              <a:t>가</a:t>
            </a:r>
            <a:r>
              <a:rPr lang="ko-KR" altLang="en-US" dirty="0" err="1">
                <a:solidFill>
                  <a:srgbClr val="FFC107"/>
                </a:solidFill>
              </a:rPr>
              <a:t>놀</a:t>
            </a:r>
            <a:r>
              <a:rPr lang="ko-KR" altLang="en-US" dirty="0" err="1">
                <a:solidFill>
                  <a:srgbClr val="4CAF50"/>
                </a:solidFill>
              </a:rPr>
              <a:t>자</a:t>
            </a:r>
            <a:endParaRPr lang="ko-KR" altLang="en-US" dirty="0">
              <a:solidFill>
                <a:srgbClr val="4CAF5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C87342-2F6E-95DD-668A-5B4BE9CFC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6D69E6-14ED-09A5-29CB-790B3C797492}"/>
              </a:ext>
            </a:extLst>
          </p:cNvPr>
          <p:cNvGrpSpPr/>
          <p:nvPr/>
        </p:nvGrpSpPr>
        <p:grpSpPr>
          <a:xfrm>
            <a:off x="1320210" y="1733005"/>
            <a:ext cx="9746253" cy="4403406"/>
            <a:chOff x="695324" y="1376361"/>
            <a:chExt cx="10801351" cy="513451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4784978-A24D-76DA-B474-4AA5BEFA9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829" t="13333" r="15611" b="28148"/>
            <a:stretch/>
          </p:blipFill>
          <p:spPr>
            <a:xfrm>
              <a:off x="695324" y="1376362"/>
              <a:ext cx="2880995" cy="512609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58B348B-0BED-74A5-DAA1-8170B52A1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21" t="13481" r="14393" b="28001"/>
            <a:stretch/>
          </p:blipFill>
          <p:spPr>
            <a:xfrm>
              <a:off x="2653155" y="1376362"/>
              <a:ext cx="2988666" cy="512609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623D6FE-4FB1-064B-5D7C-FD1BD871D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11" t="13185" r="16828" b="28296"/>
            <a:stretch/>
          </p:blipFill>
          <p:spPr>
            <a:xfrm>
              <a:off x="4718657" y="1376361"/>
              <a:ext cx="2880994" cy="512609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6E9C60E-2899-54A8-2F4C-D08E6FAC0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132" t="13185" r="17437" b="28296"/>
            <a:stretch/>
          </p:blipFill>
          <p:spPr>
            <a:xfrm>
              <a:off x="6676487" y="1376362"/>
              <a:ext cx="2790151" cy="512609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734A018-3B65-1632-61F9-6A85C446F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424" t="13839" r="15264" b="28439"/>
            <a:stretch/>
          </p:blipFill>
          <p:spPr>
            <a:xfrm>
              <a:off x="8543474" y="1384789"/>
              <a:ext cx="2953201" cy="5126091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4EE23C-77DC-9A0E-E501-FFA49650DAE3}"/>
              </a:ext>
            </a:extLst>
          </p:cNvPr>
          <p:cNvSpPr/>
          <p:nvPr/>
        </p:nvSpPr>
        <p:spPr>
          <a:xfrm>
            <a:off x="0" y="2978331"/>
            <a:ext cx="12192000" cy="16894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4D0C85EE-512B-4179-1662-250DF398CD61}"/>
              </a:ext>
            </a:extLst>
          </p:cNvPr>
          <p:cNvSpPr txBox="1">
            <a:spLocks/>
          </p:cNvSpPr>
          <p:nvPr/>
        </p:nvSpPr>
        <p:spPr>
          <a:xfrm>
            <a:off x="4049486" y="3139588"/>
            <a:ext cx="4528458" cy="148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>
                <a:solidFill>
                  <a:srgbClr val="874DF1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코트라 희망체" panose="020B0600000101010101" pitchFamily="50" charset="-127"/>
              </a:rPr>
              <a:t>나 </a:t>
            </a:r>
            <a:r>
              <a:rPr lang="ko-KR" altLang="en-US" sz="7200">
                <a:solidFill>
                  <a:srgbClr val="FF5722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코트라 희망체" panose="020B0600000101010101" pitchFamily="50" charset="-127"/>
              </a:rPr>
              <a:t>가 </a:t>
            </a:r>
            <a:r>
              <a:rPr lang="ko-KR" altLang="en-US" sz="7200">
                <a:solidFill>
                  <a:srgbClr val="FFC107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코트라 희망체" panose="020B0600000101010101" pitchFamily="50" charset="-127"/>
              </a:rPr>
              <a:t>놀 </a:t>
            </a:r>
            <a:r>
              <a:rPr lang="ko-KR" altLang="en-US" sz="7200">
                <a:solidFill>
                  <a:srgbClr val="4CAF50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코트라 희망체" panose="020B0600000101010101" pitchFamily="50" charset="-127"/>
              </a:rPr>
              <a:t>자</a:t>
            </a:r>
            <a:endParaRPr lang="ko-KR" altLang="en-US" sz="7200" dirty="0">
              <a:latin typeface="창원단감아삭 Bold" panose="020B0803000000000000" pitchFamily="50" charset="-127"/>
              <a:ea typeface="창원단감아삭 Bold" panose="020B0803000000000000" pitchFamily="50" charset="-127"/>
              <a:cs typeface="코트라 희망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907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움직이는 텍스트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사용자 지정 2">
      <a:majorFont>
        <a:latin typeface="양진체 "/>
        <a:ea typeface="양진체 "/>
        <a:cs typeface=""/>
      </a:majorFont>
      <a:minorFont>
        <a:latin typeface="코트라 희망체"/>
        <a:ea typeface="코트라 희망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FA0601BC81AC4FB8B12CBB9FE0C480" ma:contentTypeVersion="0" ma:contentTypeDescription="새 문서를 만듭니다." ma:contentTypeScope="" ma:versionID="63395e0624639f6e4d2f2782d6ede64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446d8f06ad7be08503a1bc8eccba3b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0D4679-BB7F-404F-AB00-5986368B99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37D7A1-7E8F-42DA-9128-295B9B2556D0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8F572B9-93F2-463A-A0CB-C19776578B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1035</Words>
  <Application>Microsoft Office PowerPoint</Application>
  <PresentationFormat>와이드스크린</PresentationFormat>
  <Paragraphs>380</Paragraphs>
  <Slides>35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코트라 희망체</vt:lpstr>
      <vt:lpstr>양진체 </vt:lpstr>
      <vt:lpstr>창원단감아삭 Bold</vt:lpstr>
      <vt:lpstr>맑은 고딕</vt:lpstr>
      <vt:lpstr>Arial</vt:lpstr>
      <vt:lpstr>HY견고딕</vt:lpstr>
      <vt:lpstr>나눔스퀘어 Light</vt:lpstr>
      <vt:lpstr>Office 테마</vt:lpstr>
      <vt:lpstr>나 가 놀 자</vt:lpstr>
      <vt:lpstr>PowerPoint 프레젠테이션</vt:lpstr>
      <vt:lpstr>PowerPoint 프레젠테이션</vt:lpstr>
      <vt:lpstr>배경 및 기획의도</vt:lpstr>
      <vt:lpstr>배경 및 기획의도</vt:lpstr>
      <vt:lpstr>배경 및 기획의도</vt:lpstr>
      <vt:lpstr>배경 및 기획의도</vt:lpstr>
      <vt:lpstr>배경 및 기획의도</vt:lpstr>
      <vt:lpstr>배경 및 기획의도</vt:lpstr>
      <vt:lpstr>PowerPoint 프레젠테이션</vt:lpstr>
      <vt:lpstr>개발목표</vt:lpstr>
      <vt:lpstr>개발목표</vt:lpstr>
      <vt:lpstr>PowerPoint 프레젠테이션</vt:lpstr>
      <vt:lpstr>설계 – 화면구성</vt:lpstr>
      <vt:lpstr>구현내용</vt:lpstr>
      <vt:lpstr>구현내용</vt:lpstr>
      <vt:lpstr>구현내용</vt:lpstr>
      <vt:lpstr>구현내용</vt:lpstr>
      <vt:lpstr>구현내용</vt:lpstr>
      <vt:lpstr>구현내용</vt:lpstr>
      <vt:lpstr>구현내용</vt:lpstr>
      <vt:lpstr>구현내용</vt:lpstr>
      <vt:lpstr>구현내용</vt:lpstr>
      <vt:lpstr>구현내용</vt:lpstr>
      <vt:lpstr>구현내용</vt:lpstr>
      <vt:lpstr>시연영상</vt:lpstr>
      <vt:lpstr>PowerPoint 프레젠테이션</vt:lpstr>
      <vt:lpstr>기대효과</vt:lpstr>
      <vt:lpstr>발전방향</vt:lpstr>
      <vt:lpstr>발전방향</vt:lpstr>
      <vt:lpstr>발전방향</vt:lpstr>
      <vt:lpstr>PowerPoint 프레젠테이션</vt:lpstr>
      <vt:lpstr>팀원소개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교림</dc:creator>
  <cp:lastModifiedBy>gjaischool001</cp:lastModifiedBy>
  <cp:revision>7</cp:revision>
  <dcterms:created xsi:type="dcterms:W3CDTF">2022-09-03T16:53:53Z</dcterms:created>
  <dcterms:modified xsi:type="dcterms:W3CDTF">2022-09-08T03:32:19Z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0x01010015FA0601BC81AC4FB8B12CBB9FE0C480</vt:lpwstr>
  </property>
</Properties>
</file>